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363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599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458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621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683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9325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5921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062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685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0255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5825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4D9E7-1255-0744-99B8-6084F2110838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08/10/13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505E7-6731-CE4D-A1F3-7BD7940A73FE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266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4911" y="1582951"/>
            <a:ext cx="8263305" cy="2017500"/>
          </a:xfrm>
        </p:spPr>
        <p:txBody>
          <a:bodyPr>
            <a:normAutofit/>
          </a:bodyPr>
          <a:lstStyle/>
          <a:p>
            <a:r>
              <a:rPr lang="es-ES" sz="4000" dirty="0"/>
              <a:t>4</a:t>
            </a:r>
            <a:r>
              <a:rPr lang="es-ES" sz="4000" dirty="0" smtClean="0"/>
              <a:t>. An</a:t>
            </a:r>
            <a:r>
              <a:rPr lang="es-ES" sz="4000" dirty="0" smtClean="0"/>
              <a:t>álisis de políticas y generar propuestas de inclusión social </a:t>
            </a:r>
            <a:br>
              <a:rPr lang="es-ES" sz="4000" dirty="0" smtClean="0"/>
            </a:b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61183" y="3886200"/>
            <a:ext cx="6923780" cy="1752600"/>
          </a:xfrm>
        </p:spPr>
        <p:txBody>
          <a:bodyPr>
            <a:normAutofit fontScale="92500"/>
          </a:bodyPr>
          <a:lstStyle/>
          <a:p>
            <a:r>
              <a:rPr lang="es-ES" sz="3000" dirty="0" smtClean="0"/>
              <a:t>Curso Internacional de Alta Formación 2013</a:t>
            </a:r>
          </a:p>
          <a:p>
            <a:r>
              <a:rPr lang="es-ES" dirty="0" smtClean="0"/>
              <a:t>Mesa 2: Inclusión y política social</a:t>
            </a:r>
          </a:p>
          <a:p>
            <a:r>
              <a:rPr lang="es-ES" dirty="0" smtClean="0"/>
              <a:t>Coord. Rogelio Gómez Hermosillo M.</a:t>
            </a:r>
          </a:p>
          <a:p>
            <a:endParaRPr lang="es-ES" dirty="0"/>
          </a:p>
        </p:txBody>
      </p:sp>
      <p:pic>
        <p:nvPicPr>
          <p:cNvPr id="4" name="Imagen 3" descr="C:\Users\mmontesb\AppData\Local\Microsoft\Windows\Temporary Internet Files\Content.Outlook\GQZQT6L6\banner_c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706" y="179871"/>
            <a:ext cx="2696493" cy="919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7013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Trabajo en Grupos Tem</a:t>
            </a:r>
            <a:r>
              <a:rPr lang="es-ES" dirty="0" smtClean="0"/>
              <a:t>áticos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Educaci</a:t>
            </a:r>
            <a:r>
              <a:rPr lang="es-ES" dirty="0" smtClean="0"/>
              <a:t>ón</a:t>
            </a:r>
          </a:p>
          <a:p>
            <a:r>
              <a:rPr lang="es-ES" dirty="0" smtClean="0"/>
              <a:t>Salud</a:t>
            </a:r>
          </a:p>
          <a:p>
            <a:r>
              <a:rPr lang="es-ES" dirty="0" smtClean="0"/>
              <a:t>Desarrollo social</a:t>
            </a:r>
          </a:p>
          <a:p>
            <a:r>
              <a:rPr lang="es-ES" dirty="0" smtClean="0"/>
              <a:t>Asistencia social </a:t>
            </a:r>
          </a:p>
          <a:p>
            <a:r>
              <a:rPr lang="es-ES" dirty="0" smtClean="0"/>
              <a:t>Empleabilidad y economía social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70183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Tarea y m</a:t>
            </a:r>
            <a:r>
              <a:rPr lang="es-ES" dirty="0" smtClean="0"/>
              <a:t>étodo </a:t>
            </a:r>
            <a:r>
              <a:rPr lang="es-ES" dirty="0" smtClean="0"/>
              <a:t>de los grupos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498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sz="2800" dirty="0" smtClean="0"/>
              <a:t>Tarea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Identificar situaciones de exclusi</a:t>
            </a:r>
            <a:r>
              <a:rPr lang="es-ES" sz="2600" dirty="0" smtClean="0"/>
              <a:t>ón o discriminación en las políticas o programas del sector </a:t>
            </a:r>
            <a:r>
              <a:rPr lang="es-ES" sz="2000" dirty="0" smtClean="0"/>
              <a:t>(leer como orientación inicial el art. 9º de la Ley para Prevenir y Erradicar la Discriminación) 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Proponer cambios y acciones nuevas para incorporar mejor la dimensi</a:t>
            </a:r>
            <a:r>
              <a:rPr lang="es-ES" sz="2600" dirty="0" smtClean="0"/>
              <a:t>ón de inclusión social en políticas o programas del sector </a:t>
            </a:r>
          </a:p>
          <a:p>
            <a:pPr marL="0" indent="0">
              <a:buNone/>
            </a:pPr>
            <a:r>
              <a:rPr lang="es-ES" sz="2800" dirty="0" smtClean="0"/>
              <a:t>Método: </a:t>
            </a:r>
          </a:p>
          <a:p>
            <a:r>
              <a:rPr lang="es-ES" sz="2600" dirty="0" smtClean="0"/>
              <a:t>Nombrar un moderador para dar la palabra</a:t>
            </a:r>
          </a:p>
          <a:p>
            <a:r>
              <a:rPr lang="es-ES" sz="2600" dirty="0" smtClean="0"/>
              <a:t>Participaciones breves, lo más concretas posibles</a:t>
            </a:r>
          </a:p>
          <a:p>
            <a:r>
              <a:rPr lang="es-ES" sz="2600" dirty="0" smtClean="0"/>
              <a:t>Aplicar lo discutido en la Mesa </a:t>
            </a:r>
          </a:p>
          <a:p>
            <a:r>
              <a:rPr lang="es-ES" sz="2600" dirty="0" smtClean="0"/>
              <a:t>Hacer una relatoría breve para presentar a la plenaria y nombrar un relator (vocero). De ser posible elaborar un </a:t>
            </a:r>
            <a:r>
              <a:rPr lang="es-ES" sz="2600" smtClean="0"/>
              <a:t>rotafolio</a:t>
            </a:r>
            <a:endParaRPr lang="es-ES" sz="2600" dirty="0"/>
          </a:p>
        </p:txBody>
      </p:sp>
    </p:spTree>
    <p:extLst>
      <p:ext uri="{BB962C8B-B14F-4D97-AF65-F5344CB8AC3E}">
        <p14:creationId xmlns:p14="http://schemas.microsoft.com/office/powerpoint/2010/main" val="1344173896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148</Words>
  <Application>Microsoft Macintosh PowerPoint</Application>
  <PresentationFormat>Presentación en pantalla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1_Tema de Office</vt:lpstr>
      <vt:lpstr>4. Análisis de políticas y generar propuestas de inclusión social  </vt:lpstr>
      <vt:lpstr>Trabajo en Grupos Temáticos</vt:lpstr>
      <vt:lpstr>Tarea y método de los grupos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Análisis de políticas y propuestas de inclusión social  </dc:title>
  <dc:creator>R G</dc:creator>
  <cp:lastModifiedBy>R G</cp:lastModifiedBy>
  <cp:revision>3</cp:revision>
  <dcterms:created xsi:type="dcterms:W3CDTF">2013-10-08T15:40:46Z</dcterms:created>
  <dcterms:modified xsi:type="dcterms:W3CDTF">2013-10-08T15:51:56Z</dcterms:modified>
</cp:coreProperties>
</file>