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7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/>
              <a:t>06/10/13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8952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/>
              <a:t>06/10/13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6067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/>
              <a:t>06/10/13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0401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/>
              <a:t>06/10/13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054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/>
              <a:t>06/10/13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104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/>
              <a:t>06/10/13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975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/>
              <a:t>06/10/13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6811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/>
              <a:t>06/10/13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0283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/>
              <a:t>06/10/13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651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/>
              <a:t>06/10/13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2304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/>
              <a:t>06/10/13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5532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4D9E7-1255-0744-99B8-6084F2110838}" type="datetimeFigureOut">
              <a:rPr lang="es-ES" smtClean="0"/>
              <a:t>06/10/13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505E7-6731-CE4D-A1F3-7BD7940A73F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8670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/>
          <a:p>
            <a:r>
              <a:rPr lang="es-ES" dirty="0" smtClean="0"/>
              <a:t>Mesa 2: </a:t>
            </a:r>
            <a:br>
              <a:rPr lang="es-ES" dirty="0" smtClean="0"/>
            </a:br>
            <a:r>
              <a:rPr lang="es-ES" dirty="0" smtClean="0"/>
              <a:t>Inclusi</a:t>
            </a:r>
            <a:r>
              <a:rPr lang="es-ES" dirty="0" smtClean="0"/>
              <a:t>ón y Política Social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6400800" cy="2038350"/>
          </a:xfrm>
        </p:spPr>
        <p:txBody>
          <a:bodyPr>
            <a:normAutofit fontScale="92500"/>
          </a:bodyPr>
          <a:lstStyle/>
          <a:p>
            <a:r>
              <a:rPr lang="es-ES" sz="2800" dirty="0" smtClean="0"/>
              <a:t>Coord.: Rogelio G</a:t>
            </a:r>
            <a:r>
              <a:rPr lang="es-ES" sz="2800" dirty="0" smtClean="0"/>
              <a:t>ómez Hermosillo M</a:t>
            </a:r>
            <a:endParaRPr lang="es-ES" sz="2800" dirty="0" smtClean="0"/>
          </a:p>
          <a:p>
            <a:r>
              <a:rPr lang="es-ES" sz="2800" dirty="0" smtClean="0"/>
              <a:t>Curso Internacional de Alta Formaci</a:t>
            </a:r>
            <a:r>
              <a:rPr lang="es-ES" sz="2800" dirty="0" smtClean="0"/>
              <a:t>ón 2013</a:t>
            </a:r>
          </a:p>
          <a:p>
            <a:endParaRPr lang="es-ES" sz="2800" dirty="0" smtClean="0"/>
          </a:p>
          <a:p>
            <a:r>
              <a:rPr lang="es-ES" sz="2800" dirty="0" smtClean="0"/>
              <a:t>México, D. F. 			Octubre 7-8, 2013</a:t>
            </a:r>
            <a:endParaRPr lang="es-ES" sz="2800" dirty="0"/>
          </a:p>
        </p:txBody>
      </p:sp>
      <p:pic>
        <p:nvPicPr>
          <p:cNvPr id="4" name="Imagen 3" descr="C:\Users\mmontesb\AppData\Local\Microsoft\Windows\Temporary Internet Files\Content.Outlook\GQZQT6L6\banner_ca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706" y="179871"/>
            <a:ext cx="2696493" cy="919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9922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17638"/>
            <a:ext cx="8367224" cy="524654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Introducci</a:t>
            </a:r>
            <a:r>
              <a:rPr lang="es-ES" sz="2400" dirty="0" smtClean="0"/>
              <a:t>ón básica y presentación de participantes</a:t>
            </a:r>
          </a:p>
          <a:p>
            <a:r>
              <a:rPr lang="es-ES" sz="2400" dirty="0" smtClean="0"/>
              <a:t>Tema 1: Políticas públicas e inclusión social: Enfoque y conceptos básicos. Ejemplo: El enfoque de cohesión social de la UE</a:t>
            </a:r>
          </a:p>
          <a:p>
            <a:r>
              <a:rPr lang="es-ES" sz="2400" dirty="0" smtClean="0"/>
              <a:t>Tema 2: Elementos de diagnóstico sobre exclusión social. Ejemplo: Medición de la pobreza en México y a nivel internacional</a:t>
            </a:r>
          </a:p>
          <a:p>
            <a:r>
              <a:rPr lang="es-ES" sz="2400" dirty="0" smtClean="0"/>
              <a:t> Tema 3: Políticas de inclusión social y sus herramientas. Ejemplo: Focalización e incentivos para el ejercicio de derechos sociales en el Programa Oportunidades.</a:t>
            </a:r>
          </a:p>
          <a:p>
            <a:r>
              <a:rPr lang="es-ES" sz="2400" dirty="0" smtClean="0"/>
              <a:t>Tema 4: Situaciones de discriminación y política social. Líneas de análisis de políticas y programas.</a:t>
            </a:r>
          </a:p>
          <a:p>
            <a:endParaRPr lang="es-ES" sz="2400" dirty="0" smtClean="0"/>
          </a:p>
          <a:p>
            <a:endParaRPr lang="es-ES" sz="2400" dirty="0" smtClean="0"/>
          </a:p>
          <a:p>
            <a:endParaRPr lang="es-ES" sz="2400" dirty="0"/>
          </a:p>
        </p:txBody>
      </p:sp>
      <p:pic>
        <p:nvPicPr>
          <p:cNvPr id="4" name="Imagen 3" descr="C:\Users\mmontesb\AppData\Local\Microsoft\Windows\Temporary Internet Files\Content.Outlook\GQZQT6L6\banner_ca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007" y="179871"/>
            <a:ext cx="2293793" cy="9508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8389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35807" cy="1143000"/>
          </a:xfrm>
        </p:spPr>
        <p:txBody>
          <a:bodyPr>
            <a:normAutofit/>
          </a:bodyPr>
          <a:lstStyle/>
          <a:p>
            <a:r>
              <a:rPr lang="es-ES" sz="4000" dirty="0" smtClean="0"/>
              <a:t>Metodolog</a:t>
            </a:r>
            <a:r>
              <a:rPr lang="es-ES" sz="4000" dirty="0" smtClean="0"/>
              <a:t>ía de la Mesa 2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Di</a:t>
            </a:r>
            <a:r>
              <a:rPr lang="es-ES" dirty="0" smtClean="0"/>
              <a:t>álogo inicial e identificación de temas, preguntas y aportes desde la experiencia de los participantes</a:t>
            </a:r>
          </a:p>
          <a:p>
            <a:r>
              <a:rPr lang="es-ES" dirty="0" smtClean="0"/>
              <a:t>Presentación del coordinador</a:t>
            </a:r>
          </a:p>
          <a:p>
            <a:r>
              <a:rPr lang="es-ES" dirty="0" smtClean="0"/>
              <a:t>Diálogo y participación abierta</a:t>
            </a:r>
          </a:p>
        </p:txBody>
      </p:sp>
      <p:pic>
        <p:nvPicPr>
          <p:cNvPr id="4" name="Imagen 3" descr="C:\Users\mmontesb\AppData\Local\Microsoft\Windows\Temporary Internet Files\Content.Outlook\GQZQT6L6\banner_ca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007" y="179871"/>
            <a:ext cx="2293793" cy="9508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4887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35807" cy="1143000"/>
          </a:xfrm>
        </p:spPr>
        <p:txBody>
          <a:bodyPr>
            <a:normAutofit fontScale="90000"/>
          </a:bodyPr>
          <a:lstStyle/>
          <a:p>
            <a:r>
              <a:rPr lang="es-ES" sz="4000" dirty="0" smtClean="0"/>
              <a:t>Programa de trabajo – Horario</a:t>
            </a:r>
            <a:br>
              <a:rPr lang="es-ES" sz="4000" dirty="0" smtClean="0"/>
            </a:br>
            <a:r>
              <a:rPr lang="es-ES" dirty="0" smtClean="0"/>
              <a:t>Lunes 7 de octubre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299847"/>
              </p:ext>
            </p:extLst>
          </p:nvPr>
        </p:nvGraphicFramePr>
        <p:xfrm>
          <a:off x="457200" y="1600200"/>
          <a:ext cx="8229600" cy="4724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04581"/>
                <a:gridCol w="2490632"/>
                <a:gridCol w="4134387"/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Horario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Tema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Actividades</a:t>
                      </a:r>
                      <a:endParaRPr lang="es-E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15:00 – 15:30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Introducci</a:t>
                      </a:r>
                      <a:r>
                        <a:rPr lang="es-ES" sz="2000" dirty="0" smtClean="0"/>
                        <a:t>ón y presentación participantes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/>
                        <a:t>Exposición de introducción (10’)</a:t>
                      </a:r>
                    </a:p>
                    <a:p>
                      <a:r>
                        <a:rPr lang="es-ES" sz="2000" dirty="0" smtClean="0"/>
                        <a:t>Presentaci</a:t>
                      </a:r>
                      <a:r>
                        <a:rPr lang="es-ES" sz="2000" dirty="0" smtClean="0"/>
                        <a:t>ón en </a:t>
                      </a:r>
                      <a:r>
                        <a:rPr lang="es-ES" sz="2000" dirty="0" smtClean="0"/>
                        <a:t>Plenaria por “grupos” (20</a:t>
                      </a:r>
                      <a:r>
                        <a:rPr lang="es-ES" sz="2000" dirty="0" smtClean="0"/>
                        <a:t>´)</a:t>
                      </a:r>
                      <a:endParaRPr lang="es-ES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15:30 – 16:30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1. Pol</a:t>
                      </a:r>
                      <a:r>
                        <a:rPr lang="es-ES" sz="2000" dirty="0" smtClean="0"/>
                        <a:t>íticas públicas e inclusión social. Enfoque y conceptos</a:t>
                      </a:r>
                      <a:r>
                        <a:rPr lang="es-ES" sz="2000" baseline="0" dirty="0" smtClean="0"/>
                        <a:t> básicos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Participaci</a:t>
                      </a:r>
                      <a:r>
                        <a:rPr lang="es-ES" sz="2000" dirty="0" smtClean="0"/>
                        <a:t>ón de participantes con base en preguntas (10’)</a:t>
                      </a:r>
                    </a:p>
                    <a:p>
                      <a:r>
                        <a:rPr lang="es-ES" sz="2000" dirty="0" smtClean="0"/>
                        <a:t>Exposición del coordinador (30’)</a:t>
                      </a:r>
                    </a:p>
                    <a:p>
                      <a:r>
                        <a:rPr lang="es-ES" sz="2000" dirty="0" smtClean="0"/>
                        <a:t>Preguntas y comentarios  (20’)</a:t>
                      </a:r>
                      <a:endParaRPr lang="es-E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16:30  -</a:t>
                      </a:r>
                      <a:r>
                        <a:rPr lang="es-ES" sz="2000" baseline="0" dirty="0" smtClean="0"/>
                        <a:t> 16:45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Receso General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16:45 – 18:15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2. Elementos de diagn</a:t>
                      </a:r>
                      <a:r>
                        <a:rPr lang="es-ES" sz="2000" dirty="0" smtClean="0"/>
                        <a:t>óstico. Ejemplo: La medición de la pobreza en México y a</a:t>
                      </a:r>
                      <a:r>
                        <a:rPr lang="es-ES" sz="2000" baseline="0" dirty="0" smtClean="0"/>
                        <a:t> nivel internacional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Experiencias de los participantes (15 ‘) </a:t>
                      </a:r>
                    </a:p>
                    <a:p>
                      <a:r>
                        <a:rPr lang="es-ES" sz="2000" dirty="0" smtClean="0"/>
                        <a:t>Exposición del coordinador (45’)</a:t>
                      </a:r>
                    </a:p>
                    <a:p>
                      <a:r>
                        <a:rPr lang="es-ES" sz="2000" dirty="0" smtClean="0"/>
                        <a:t>Preguntas y comentarios (20’)</a:t>
                      </a:r>
                    </a:p>
                    <a:p>
                      <a:r>
                        <a:rPr lang="es-ES" sz="2000" dirty="0" smtClean="0"/>
                        <a:t>Cierre</a:t>
                      </a:r>
                      <a:r>
                        <a:rPr lang="es-ES" sz="2000" baseline="0" dirty="0" smtClean="0"/>
                        <a:t> del coordinador (10’)</a:t>
                      </a:r>
                      <a:endParaRPr lang="es-ES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 descr="C:\Users\mmontesb\AppData\Local\Microsoft\Windows\Temporary Internet Files\Content.Outlook\GQZQT6L6\banner_ca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007" y="179871"/>
            <a:ext cx="2293793" cy="9508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9221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35807" cy="1143000"/>
          </a:xfrm>
        </p:spPr>
        <p:txBody>
          <a:bodyPr>
            <a:normAutofit fontScale="90000"/>
          </a:bodyPr>
          <a:lstStyle/>
          <a:p>
            <a:r>
              <a:rPr lang="es-ES" sz="4000" dirty="0" smtClean="0"/>
              <a:t>Programa de trabajo – Horario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Martes 8 de octubre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118629"/>
              </p:ext>
            </p:extLst>
          </p:nvPr>
        </p:nvGraphicFramePr>
        <p:xfrm>
          <a:off x="457200" y="1600200"/>
          <a:ext cx="8229600" cy="4937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04581"/>
                <a:gridCol w="2490632"/>
                <a:gridCol w="4134387"/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Horario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Tema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Actividades</a:t>
                      </a:r>
                      <a:endParaRPr lang="es-E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12:00 – 14:00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3. Pol</a:t>
                      </a:r>
                      <a:r>
                        <a:rPr lang="es-ES" sz="2000" dirty="0" smtClean="0"/>
                        <a:t>íticas</a:t>
                      </a:r>
                      <a:r>
                        <a:rPr lang="es-ES" sz="2000" baseline="0" dirty="0" smtClean="0"/>
                        <a:t> de Inclusión Social y sus herramientas. Ejemplo: Focalización e incentivos en el Programa Oportunidades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Experiencias de los participantes (20‘) </a:t>
                      </a:r>
                    </a:p>
                    <a:p>
                      <a:r>
                        <a:rPr lang="es-ES" sz="2000" dirty="0" smtClean="0"/>
                        <a:t>Exposición del coordinador (60’)</a:t>
                      </a:r>
                    </a:p>
                    <a:p>
                      <a:r>
                        <a:rPr lang="es-ES" sz="2000" dirty="0" smtClean="0"/>
                        <a:t>Preguntas y comentarios (30’)</a:t>
                      </a:r>
                    </a:p>
                    <a:p>
                      <a:r>
                        <a:rPr lang="es-ES" sz="2000" dirty="0" smtClean="0"/>
                        <a:t>Cierre</a:t>
                      </a:r>
                      <a:r>
                        <a:rPr lang="es-ES" sz="2000" baseline="0" dirty="0" smtClean="0"/>
                        <a:t> del coordinador (10’)</a:t>
                      </a:r>
                      <a:endParaRPr lang="es-E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14:00  -</a:t>
                      </a:r>
                      <a:r>
                        <a:rPr lang="es-ES" sz="2000" baseline="0" dirty="0" smtClean="0"/>
                        <a:t> 15:00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Receso General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15:00 – 17:00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4. Situaciones de discriminaci</a:t>
                      </a:r>
                      <a:r>
                        <a:rPr lang="es-ES" sz="2000" dirty="0" smtClean="0"/>
                        <a:t>ón y política social. Líneas de análisis de</a:t>
                      </a:r>
                      <a:r>
                        <a:rPr lang="es-ES" sz="2000" baseline="0" dirty="0" smtClean="0"/>
                        <a:t> políticas y programas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/>
                        <a:t>Exposición introductoria del coordinador (20’)</a:t>
                      </a:r>
                    </a:p>
                    <a:p>
                      <a:r>
                        <a:rPr lang="es-ES" sz="2000" dirty="0" smtClean="0"/>
                        <a:t>Trabajo</a:t>
                      </a:r>
                      <a:r>
                        <a:rPr lang="es-ES" sz="2000" baseline="0" dirty="0" smtClean="0"/>
                        <a:t> en grupos afines</a:t>
                      </a:r>
                      <a:r>
                        <a:rPr lang="es-ES" sz="2000" dirty="0" smtClean="0"/>
                        <a:t> (50’)</a:t>
                      </a:r>
                    </a:p>
                    <a:p>
                      <a:r>
                        <a:rPr lang="es-ES" sz="2000" dirty="0" smtClean="0"/>
                        <a:t>Presentación de grupos (20’)</a:t>
                      </a:r>
                    </a:p>
                    <a:p>
                      <a:r>
                        <a:rPr lang="es-ES" sz="2000" dirty="0" smtClean="0"/>
                        <a:t>Preguntas y comentarios (20’)</a:t>
                      </a:r>
                    </a:p>
                    <a:p>
                      <a:r>
                        <a:rPr lang="es-ES" sz="2000" dirty="0" smtClean="0"/>
                        <a:t>Cierre</a:t>
                      </a:r>
                      <a:r>
                        <a:rPr lang="es-ES" sz="2000" baseline="0" dirty="0" smtClean="0"/>
                        <a:t> del coordinador (10’)</a:t>
                      </a:r>
                      <a:endParaRPr lang="es-ES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 descr="C:\Users\mmontesb\AppData\Local\Microsoft\Windows\Temporary Internet Files\Content.Outlook\GQZQT6L6\banner_ca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007" y="179871"/>
            <a:ext cx="2293793" cy="9508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0698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35807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Presentaci</a:t>
            </a:r>
            <a:r>
              <a:rPr lang="es-ES" dirty="0" smtClean="0"/>
              <a:t>ón de participantes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Por sectores</a:t>
            </a:r>
          </a:p>
          <a:p>
            <a:r>
              <a:rPr lang="es-ES" dirty="0" smtClean="0"/>
              <a:t>Por </a:t>
            </a:r>
            <a:r>
              <a:rPr lang="es-ES" dirty="0" smtClean="0"/>
              <a:t>órdenes de gobierno</a:t>
            </a:r>
          </a:p>
          <a:p>
            <a:r>
              <a:rPr lang="es-ES" dirty="0" smtClean="0"/>
              <a:t>Por persona (nombre, adscripción)</a:t>
            </a:r>
            <a:endParaRPr lang="es-ES" dirty="0"/>
          </a:p>
        </p:txBody>
      </p:sp>
      <p:pic>
        <p:nvPicPr>
          <p:cNvPr id="4" name="Imagen 3" descr="C:\Users\mmontesb\AppData\Local\Microsoft\Windows\Temporary Internet Files\Content.Outlook\GQZQT6L6\banner_ca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007" y="179871"/>
            <a:ext cx="2293793" cy="9508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9086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1473</TotalTime>
  <Words>442</Words>
  <Application>Microsoft Macintosh PowerPoint</Application>
  <PresentationFormat>Presentación en pantalla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Mesa 2:  Inclusión y Política Social</vt:lpstr>
      <vt:lpstr>Contenido</vt:lpstr>
      <vt:lpstr>Metodología de la Mesa 2</vt:lpstr>
      <vt:lpstr>Programa de trabajo – Horario Lunes 7 de octubre</vt:lpstr>
      <vt:lpstr>Programa de trabajo – Horario Martes 8 de octubre</vt:lpstr>
      <vt:lpstr>Presentación de participantes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Mesa 2:  Inclusión y Política Social</dc:title>
  <dc:creator>R G</dc:creator>
  <cp:lastModifiedBy>R G</cp:lastModifiedBy>
  <cp:revision>6</cp:revision>
  <dcterms:created xsi:type="dcterms:W3CDTF">2013-10-06T16:35:38Z</dcterms:created>
  <dcterms:modified xsi:type="dcterms:W3CDTF">2013-10-07T17:09:03Z</dcterms:modified>
</cp:coreProperties>
</file>