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4F494F-531E-5642-BEB6-355593BF9865}" type="doc">
      <dgm:prSet loTypeId="urn:microsoft.com/office/officeart/2005/8/layout/radial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BDED4BA-8728-994A-B27B-EE7E839F9FC5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Pol</a:t>
          </a:r>
          <a:r>
            <a:rPr lang="es-ES" sz="2000" dirty="0" smtClean="0">
              <a:solidFill>
                <a:schemeClr val="tx1"/>
              </a:solidFill>
            </a:rPr>
            <a:t>ítica Social</a:t>
          </a:r>
          <a:endParaRPr lang="es-ES" sz="2000" dirty="0">
            <a:solidFill>
              <a:schemeClr val="tx1"/>
            </a:solidFill>
          </a:endParaRPr>
        </a:p>
      </dgm:t>
    </dgm:pt>
    <dgm:pt modelId="{23F61005-ACE5-B84B-B410-0CD60ECB425F}" type="parTrans" cxnId="{E0A63EFB-CAC9-6A46-B808-1FE0274BC2D1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64444E71-AED9-C34D-A020-3121D0BAE2D4}" type="sibTrans" cxnId="{E0A63EFB-CAC9-6A46-B808-1FE0274BC2D1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1F549EA7-CFE0-8B4F-9213-E4104248E071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Educaci</a:t>
          </a:r>
          <a:r>
            <a:rPr lang="es-ES" sz="2000" dirty="0" smtClean="0">
              <a:solidFill>
                <a:schemeClr val="tx1"/>
              </a:solidFill>
            </a:rPr>
            <a:t>ón</a:t>
          </a:r>
          <a:endParaRPr lang="es-ES" sz="2000" dirty="0">
            <a:solidFill>
              <a:schemeClr val="tx1"/>
            </a:solidFill>
          </a:endParaRPr>
        </a:p>
      </dgm:t>
    </dgm:pt>
    <dgm:pt modelId="{2D4DBA8A-45F4-C045-A326-006673705BAC}" type="parTrans" cxnId="{237E6572-7F50-FE43-B786-454562AFB22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59540551-6EE8-5846-80FB-160CED84AC21}" type="sibTrans" cxnId="{237E6572-7F50-FE43-B786-454562AFB227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4AF4AE10-1754-524C-BE13-A76DD97DC091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Salud</a:t>
          </a:r>
          <a:endParaRPr lang="es-ES" sz="2000" dirty="0">
            <a:solidFill>
              <a:schemeClr val="tx1"/>
            </a:solidFill>
          </a:endParaRPr>
        </a:p>
      </dgm:t>
    </dgm:pt>
    <dgm:pt modelId="{24BF4A9A-AC2B-B54B-8FB7-FE4D6D14D66F}" type="parTrans" cxnId="{E299C8B7-6748-784E-B74E-DEB846073F34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53911E2A-DDFE-D642-8E96-4359E35D2C60}" type="sibTrans" cxnId="{E299C8B7-6748-784E-B74E-DEB846073F34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3A457AA5-5CDC-574F-8554-3B80330B5FAF}">
      <dgm:prSet phldrT="[Texto]"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“Desarrollo social”</a:t>
          </a:r>
        </a:p>
      </dgm:t>
    </dgm:pt>
    <dgm:pt modelId="{B32F1DAB-A75D-6E49-B2AA-38003937C5A2}" type="parTrans" cxnId="{17503093-9DE1-1649-AFC5-9B1D57DB7051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C7E52DD7-0C00-BD43-B19C-3E3146B6703C}" type="sibTrans" cxnId="{17503093-9DE1-1649-AFC5-9B1D57DB7051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7BCE9EFC-1D3A-FD42-B8A3-41B3DC3CBA59}">
      <dgm:prSet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Seguridad social</a:t>
          </a:r>
          <a:endParaRPr lang="es-ES" sz="2000" dirty="0">
            <a:solidFill>
              <a:schemeClr val="tx1"/>
            </a:solidFill>
          </a:endParaRPr>
        </a:p>
      </dgm:t>
    </dgm:pt>
    <dgm:pt modelId="{DEBC1446-D051-AF4E-BB3F-4CB968984B9F}" type="parTrans" cxnId="{4F726589-8467-754D-87F2-ED28C2EF039C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F2BCE7CF-5B8C-434B-A850-55FA404B422C}" type="sibTrans" cxnId="{4F726589-8467-754D-87F2-ED28C2EF039C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FD12C8FA-C2C4-584C-8FB8-A941511D4430}">
      <dgm:prSet custT="1"/>
      <dgm:spPr/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Empleabilidad y Econom</a:t>
          </a:r>
          <a:r>
            <a:rPr lang="es-ES" sz="2000" dirty="0" smtClean="0">
              <a:solidFill>
                <a:schemeClr val="tx1"/>
              </a:solidFill>
            </a:rPr>
            <a:t>ía social</a:t>
          </a:r>
          <a:endParaRPr lang="es-ES" sz="2000" dirty="0">
            <a:solidFill>
              <a:schemeClr val="tx1"/>
            </a:solidFill>
          </a:endParaRPr>
        </a:p>
      </dgm:t>
    </dgm:pt>
    <dgm:pt modelId="{A44B60C6-1BBE-C04C-B103-3BD6830A43ED}" type="parTrans" cxnId="{23141512-4032-8046-8E09-FC74D9B95648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86EC55A1-4FCE-D241-9931-BC06A686E304}" type="sibTrans" cxnId="{23141512-4032-8046-8E09-FC74D9B95648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0B1E9278-DD9F-0349-A513-8BCBAF9135E7}">
      <dgm:prSet custT="1"/>
      <dgm:spPr>
        <a:solidFill>
          <a:srgbClr val="008000"/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Asistencia social </a:t>
          </a:r>
          <a:endParaRPr lang="es-ES" sz="2000" dirty="0">
            <a:solidFill>
              <a:schemeClr val="tx1"/>
            </a:solidFill>
          </a:endParaRPr>
        </a:p>
      </dgm:t>
    </dgm:pt>
    <dgm:pt modelId="{2611D50B-B5C0-714E-95B0-7D5A4A3641AC}" type="parTrans" cxnId="{C2BF60FD-5D7F-F748-B270-D9F244CFAC9E}">
      <dgm:prSet/>
      <dgm:spPr>
        <a:solidFill>
          <a:srgbClr val="008000"/>
        </a:solidFill>
      </dgm:spPr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488D7FBC-96E3-EF46-86E1-E864215214BF}" type="sibTrans" cxnId="{C2BF60FD-5D7F-F748-B270-D9F244CFAC9E}">
      <dgm:prSet/>
      <dgm:spPr/>
      <dgm:t>
        <a:bodyPr/>
        <a:lstStyle/>
        <a:p>
          <a:endParaRPr lang="es-ES" sz="2000">
            <a:solidFill>
              <a:schemeClr val="tx1"/>
            </a:solidFill>
          </a:endParaRPr>
        </a:p>
      </dgm:t>
    </dgm:pt>
    <dgm:pt modelId="{5D4A48EC-F517-814C-B06A-1CE7CF46BBDD}" type="pres">
      <dgm:prSet presAssocID="{244F494F-531E-5642-BEB6-355593BF986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687159-1F97-DD46-BEBB-DE93F003AF11}" type="pres">
      <dgm:prSet presAssocID="{5BDED4BA-8728-994A-B27B-EE7E839F9FC5}" presName="centerShape" presStyleLbl="node0" presStyleIdx="0" presStyleCnt="1"/>
      <dgm:spPr/>
    </dgm:pt>
    <dgm:pt modelId="{BE69CB8A-DE20-254C-963A-79E1C501F8A0}" type="pres">
      <dgm:prSet presAssocID="{2D4DBA8A-45F4-C045-A326-006673705BAC}" presName="parTrans" presStyleLbl="bgSibTrans2D1" presStyleIdx="0" presStyleCnt="6"/>
      <dgm:spPr/>
    </dgm:pt>
    <dgm:pt modelId="{08AD8FFD-5856-594D-8786-8744D45F96F1}" type="pres">
      <dgm:prSet presAssocID="{1F549EA7-CFE0-8B4F-9213-E4104248E071}" presName="node" presStyleLbl="node1" presStyleIdx="0" presStyleCnt="6">
        <dgm:presLayoutVars>
          <dgm:bulletEnabled val="1"/>
        </dgm:presLayoutVars>
      </dgm:prSet>
      <dgm:spPr/>
    </dgm:pt>
    <dgm:pt modelId="{C819B760-5587-3A4B-A02B-D0D9BD478A6D}" type="pres">
      <dgm:prSet presAssocID="{24BF4A9A-AC2B-B54B-8FB7-FE4D6D14D66F}" presName="parTrans" presStyleLbl="bgSibTrans2D1" presStyleIdx="1" presStyleCnt="6"/>
      <dgm:spPr/>
    </dgm:pt>
    <dgm:pt modelId="{7FBB63B6-13B3-EB47-8062-E61B5193CE0C}" type="pres">
      <dgm:prSet presAssocID="{4AF4AE10-1754-524C-BE13-A76DD97DC09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BFBDA1-106E-5148-A378-52F26A818EEC}" type="pres">
      <dgm:prSet presAssocID="{B32F1DAB-A75D-6E49-B2AA-38003937C5A2}" presName="parTrans" presStyleLbl="bgSibTrans2D1" presStyleIdx="2" presStyleCnt="6"/>
      <dgm:spPr/>
    </dgm:pt>
    <dgm:pt modelId="{77CFABB4-31A1-DD40-B76C-E9DBA8431393}" type="pres">
      <dgm:prSet presAssocID="{3A457AA5-5CDC-574F-8554-3B80330B5FA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6D0C1B-7F53-4F47-8178-48971501AC7C}" type="pres">
      <dgm:prSet presAssocID="{DEBC1446-D051-AF4E-BB3F-4CB968984B9F}" presName="parTrans" presStyleLbl="bgSibTrans2D1" presStyleIdx="3" presStyleCnt="6"/>
      <dgm:spPr/>
    </dgm:pt>
    <dgm:pt modelId="{518EBE68-E23C-964B-B85F-193F16E6BD40}" type="pres">
      <dgm:prSet presAssocID="{7BCE9EFC-1D3A-FD42-B8A3-41B3DC3CBA59}" presName="node" presStyleLbl="node1" presStyleIdx="3" presStyleCnt="6">
        <dgm:presLayoutVars>
          <dgm:bulletEnabled val="1"/>
        </dgm:presLayoutVars>
      </dgm:prSet>
      <dgm:spPr/>
    </dgm:pt>
    <dgm:pt modelId="{28A43DEE-948E-F840-9856-BD12AE4F3440}" type="pres">
      <dgm:prSet presAssocID="{A44B60C6-1BBE-C04C-B103-3BD6830A43ED}" presName="parTrans" presStyleLbl="bgSibTrans2D1" presStyleIdx="4" presStyleCnt="6"/>
      <dgm:spPr/>
    </dgm:pt>
    <dgm:pt modelId="{53D9A686-2323-3E4D-B49E-07E6AE7E82B2}" type="pres">
      <dgm:prSet presAssocID="{FD12C8FA-C2C4-584C-8FB8-A941511D4430}" presName="node" presStyleLbl="node1" presStyleIdx="4" presStyleCnt="6" custScaleX="115165">
        <dgm:presLayoutVars>
          <dgm:bulletEnabled val="1"/>
        </dgm:presLayoutVars>
      </dgm:prSet>
      <dgm:spPr/>
    </dgm:pt>
    <dgm:pt modelId="{89177701-2B57-9843-8E0B-5288ADE988CB}" type="pres">
      <dgm:prSet presAssocID="{2611D50B-B5C0-714E-95B0-7D5A4A3641AC}" presName="parTrans" presStyleLbl="bgSibTrans2D1" presStyleIdx="5" presStyleCnt="6"/>
      <dgm:spPr/>
    </dgm:pt>
    <dgm:pt modelId="{2413B523-E652-FA49-94EA-03989207ACBD}" type="pres">
      <dgm:prSet presAssocID="{0B1E9278-DD9F-0349-A513-8BCBAF9135E7}" presName="node" presStyleLbl="node1" presStyleIdx="5" presStyleCnt="6">
        <dgm:presLayoutVars>
          <dgm:bulletEnabled val="1"/>
        </dgm:presLayoutVars>
      </dgm:prSet>
      <dgm:spPr/>
    </dgm:pt>
  </dgm:ptLst>
  <dgm:cxnLst>
    <dgm:cxn modelId="{1B4BD989-6328-0449-9A90-3B3311437FD7}" type="presOf" srcId="{1F549EA7-CFE0-8B4F-9213-E4104248E071}" destId="{08AD8FFD-5856-594D-8786-8744D45F96F1}" srcOrd="0" destOrd="0" presId="urn:microsoft.com/office/officeart/2005/8/layout/radial4"/>
    <dgm:cxn modelId="{337F0F68-D661-8A45-B080-F6F86A484B72}" type="presOf" srcId="{24BF4A9A-AC2B-B54B-8FB7-FE4D6D14D66F}" destId="{C819B760-5587-3A4B-A02B-D0D9BD478A6D}" srcOrd="0" destOrd="0" presId="urn:microsoft.com/office/officeart/2005/8/layout/radial4"/>
    <dgm:cxn modelId="{C2BF60FD-5D7F-F748-B270-D9F244CFAC9E}" srcId="{5BDED4BA-8728-994A-B27B-EE7E839F9FC5}" destId="{0B1E9278-DD9F-0349-A513-8BCBAF9135E7}" srcOrd="5" destOrd="0" parTransId="{2611D50B-B5C0-714E-95B0-7D5A4A3641AC}" sibTransId="{488D7FBC-96E3-EF46-86E1-E864215214BF}"/>
    <dgm:cxn modelId="{E299C8B7-6748-784E-B74E-DEB846073F34}" srcId="{5BDED4BA-8728-994A-B27B-EE7E839F9FC5}" destId="{4AF4AE10-1754-524C-BE13-A76DD97DC091}" srcOrd="1" destOrd="0" parTransId="{24BF4A9A-AC2B-B54B-8FB7-FE4D6D14D66F}" sibTransId="{53911E2A-DDFE-D642-8E96-4359E35D2C60}"/>
    <dgm:cxn modelId="{237E6572-7F50-FE43-B786-454562AFB227}" srcId="{5BDED4BA-8728-994A-B27B-EE7E839F9FC5}" destId="{1F549EA7-CFE0-8B4F-9213-E4104248E071}" srcOrd="0" destOrd="0" parTransId="{2D4DBA8A-45F4-C045-A326-006673705BAC}" sibTransId="{59540551-6EE8-5846-80FB-160CED84AC21}"/>
    <dgm:cxn modelId="{3FCF8F38-0C37-304E-AF4A-E3932424DA7D}" type="presOf" srcId="{5BDED4BA-8728-994A-B27B-EE7E839F9FC5}" destId="{54687159-1F97-DD46-BEBB-DE93F003AF11}" srcOrd="0" destOrd="0" presId="urn:microsoft.com/office/officeart/2005/8/layout/radial4"/>
    <dgm:cxn modelId="{E38B887F-32FC-4742-831A-C4CB2504ADDF}" type="presOf" srcId="{2D4DBA8A-45F4-C045-A326-006673705BAC}" destId="{BE69CB8A-DE20-254C-963A-79E1C501F8A0}" srcOrd="0" destOrd="0" presId="urn:microsoft.com/office/officeart/2005/8/layout/radial4"/>
    <dgm:cxn modelId="{17503093-9DE1-1649-AFC5-9B1D57DB7051}" srcId="{5BDED4BA-8728-994A-B27B-EE7E839F9FC5}" destId="{3A457AA5-5CDC-574F-8554-3B80330B5FAF}" srcOrd="2" destOrd="0" parTransId="{B32F1DAB-A75D-6E49-B2AA-38003937C5A2}" sibTransId="{C7E52DD7-0C00-BD43-B19C-3E3146B6703C}"/>
    <dgm:cxn modelId="{CA3D4D7A-73DD-604B-A5C8-86C4F1AF25FF}" type="presOf" srcId="{244F494F-531E-5642-BEB6-355593BF9865}" destId="{5D4A48EC-F517-814C-B06A-1CE7CF46BBDD}" srcOrd="0" destOrd="0" presId="urn:microsoft.com/office/officeart/2005/8/layout/radial4"/>
    <dgm:cxn modelId="{4F726589-8467-754D-87F2-ED28C2EF039C}" srcId="{5BDED4BA-8728-994A-B27B-EE7E839F9FC5}" destId="{7BCE9EFC-1D3A-FD42-B8A3-41B3DC3CBA59}" srcOrd="3" destOrd="0" parTransId="{DEBC1446-D051-AF4E-BB3F-4CB968984B9F}" sibTransId="{F2BCE7CF-5B8C-434B-A850-55FA404B422C}"/>
    <dgm:cxn modelId="{7480FFD5-139C-694E-A8D6-3C8EBA102A64}" type="presOf" srcId="{DEBC1446-D051-AF4E-BB3F-4CB968984B9F}" destId="{E06D0C1B-7F53-4F47-8178-48971501AC7C}" srcOrd="0" destOrd="0" presId="urn:microsoft.com/office/officeart/2005/8/layout/radial4"/>
    <dgm:cxn modelId="{F3D29F18-A3E2-F94B-B97E-8CCEF0B0FF8A}" type="presOf" srcId="{B32F1DAB-A75D-6E49-B2AA-38003937C5A2}" destId="{08BFBDA1-106E-5148-A378-52F26A818EEC}" srcOrd="0" destOrd="0" presId="urn:microsoft.com/office/officeart/2005/8/layout/radial4"/>
    <dgm:cxn modelId="{B1781E9D-88C8-AB4B-B792-00B610BA4BAF}" type="presOf" srcId="{A44B60C6-1BBE-C04C-B103-3BD6830A43ED}" destId="{28A43DEE-948E-F840-9856-BD12AE4F3440}" srcOrd="0" destOrd="0" presId="urn:microsoft.com/office/officeart/2005/8/layout/radial4"/>
    <dgm:cxn modelId="{69D57EDC-6676-264F-8844-F39541C78508}" type="presOf" srcId="{FD12C8FA-C2C4-584C-8FB8-A941511D4430}" destId="{53D9A686-2323-3E4D-B49E-07E6AE7E82B2}" srcOrd="0" destOrd="0" presId="urn:microsoft.com/office/officeart/2005/8/layout/radial4"/>
    <dgm:cxn modelId="{B1D40C90-DBFF-B04A-961A-D4FE73C62BC1}" type="presOf" srcId="{7BCE9EFC-1D3A-FD42-B8A3-41B3DC3CBA59}" destId="{518EBE68-E23C-964B-B85F-193F16E6BD40}" srcOrd="0" destOrd="0" presId="urn:microsoft.com/office/officeart/2005/8/layout/radial4"/>
    <dgm:cxn modelId="{E0A63EFB-CAC9-6A46-B808-1FE0274BC2D1}" srcId="{244F494F-531E-5642-BEB6-355593BF9865}" destId="{5BDED4BA-8728-994A-B27B-EE7E839F9FC5}" srcOrd="0" destOrd="0" parTransId="{23F61005-ACE5-B84B-B410-0CD60ECB425F}" sibTransId="{64444E71-AED9-C34D-A020-3121D0BAE2D4}"/>
    <dgm:cxn modelId="{7F7ADC36-1BF1-FD48-8219-4D585CF82173}" type="presOf" srcId="{2611D50B-B5C0-714E-95B0-7D5A4A3641AC}" destId="{89177701-2B57-9843-8E0B-5288ADE988CB}" srcOrd="0" destOrd="0" presId="urn:microsoft.com/office/officeart/2005/8/layout/radial4"/>
    <dgm:cxn modelId="{23141512-4032-8046-8E09-FC74D9B95648}" srcId="{5BDED4BA-8728-994A-B27B-EE7E839F9FC5}" destId="{FD12C8FA-C2C4-584C-8FB8-A941511D4430}" srcOrd="4" destOrd="0" parTransId="{A44B60C6-1BBE-C04C-B103-3BD6830A43ED}" sibTransId="{86EC55A1-4FCE-D241-9931-BC06A686E304}"/>
    <dgm:cxn modelId="{015FC4B9-4525-BC45-ACD4-11255999AAB2}" type="presOf" srcId="{0B1E9278-DD9F-0349-A513-8BCBAF9135E7}" destId="{2413B523-E652-FA49-94EA-03989207ACBD}" srcOrd="0" destOrd="0" presId="urn:microsoft.com/office/officeart/2005/8/layout/radial4"/>
    <dgm:cxn modelId="{B3BC936D-196F-174E-A256-1166D0700B03}" type="presOf" srcId="{4AF4AE10-1754-524C-BE13-A76DD97DC091}" destId="{7FBB63B6-13B3-EB47-8062-E61B5193CE0C}" srcOrd="0" destOrd="0" presId="urn:microsoft.com/office/officeart/2005/8/layout/radial4"/>
    <dgm:cxn modelId="{9ABA64AB-C42B-CC43-B486-C54E2AF2228A}" type="presOf" srcId="{3A457AA5-5CDC-574F-8554-3B80330B5FAF}" destId="{77CFABB4-31A1-DD40-B76C-E9DBA8431393}" srcOrd="0" destOrd="0" presId="urn:microsoft.com/office/officeart/2005/8/layout/radial4"/>
    <dgm:cxn modelId="{E4E44112-066B-2D47-B1F4-BCE68E8E26E0}" type="presParOf" srcId="{5D4A48EC-F517-814C-B06A-1CE7CF46BBDD}" destId="{54687159-1F97-DD46-BEBB-DE93F003AF11}" srcOrd="0" destOrd="0" presId="urn:microsoft.com/office/officeart/2005/8/layout/radial4"/>
    <dgm:cxn modelId="{386496D6-E64F-384B-B297-08DD53FDB68C}" type="presParOf" srcId="{5D4A48EC-F517-814C-B06A-1CE7CF46BBDD}" destId="{BE69CB8A-DE20-254C-963A-79E1C501F8A0}" srcOrd="1" destOrd="0" presId="urn:microsoft.com/office/officeart/2005/8/layout/radial4"/>
    <dgm:cxn modelId="{D85708F5-A44B-B242-8553-5CE5E16E074E}" type="presParOf" srcId="{5D4A48EC-F517-814C-B06A-1CE7CF46BBDD}" destId="{08AD8FFD-5856-594D-8786-8744D45F96F1}" srcOrd="2" destOrd="0" presId="urn:microsoft.com/office/officeart/2005/8/layout/radial4"/>
    <dgm:cxn modelId="{52366386-C94A-A34A-AEAF-48274DE8C137}" type="presParOf" srcId="{5D4A48EC-F517-814C-B06A-1CE7CF46BBDD}" destId="{C819B760-5587-3A4B-A02B-D0D9BD478A6D}" srcOrd="3" destOrd="0" presId="urn:microsoft.com/office/officeart/2005/8/layout/radial4"/>
    <dgm:cxn modelId="{16271404-4C42-FD47-841D-470913C0CC7C}" type="presParOf" srcId="{5D4A48EC-F517-814C-B06A-1CE7CF46BBDD}" destId="{7FBB63B6-13B3-EB47-8062-E61B5193CE0C}" srcOrd="4" destOrd="0" presId="urn:microsoft.com/office/officeart/2005/8/layout/radial4"/>
    <dgm:cxn modelId="{FD609C2D-5247-E34D-93CA-0BE3F4DD8AB6}" type="presParOf" srcId="{5D4A48EC-F517-814C-B06A-1CE7CF46BBDD}" destId="{08BFBDA1-106E-5148-A378-52F26A818EEC}" srcOrd="5" destOrd="0" presId="urn:microsoft.com/office/officeart/2005/8/layout/radial4"/>
    <dgm:cxn modelId="{529810C4-D05B-B94B-90F0-0A004A78296A}" type="presParOf" srcId="{5D4A48EC-F517-814C-B06A-1CE7CF46BBDD}" destId="{77CFABB4-31A1-DD40-B76C-E9DBA8431393}" srcOrd="6" destOrd="0" presId="urn:microsoft.com/office/officeart/2005/8/layout/radial4"/>
    <dgm:cxn modelId="{B2067868-FA8C-F44E-B8FA-102A657BA878}" type="presParOf" srcId="{5D4A48EC-F517-814C-B06A-1CE7CF46BBDD}" destId="{E06D0C1B-7F53-4F47-8178-48971501AC7C}" srcOrd="7" destOrd="0" presId="urn:microsoft.com/office/officeart/2005/8/layout/radial4"/>
    <dgm:cxn modelId="{D4524997-E4A7-F14F-9C3E-2EE93FFFA3BC}" type="presParOf" srcId="{5D4A48EC-F517-814C-B06A-1CE7CF46BBDD}" destId="{518EBE68-E23C-964B-B85F-193F16E6BD40}" srcOrd="8" destOrd="0" presId="urn:microsoft.com/office/officeart/2005/8/layout/radial4"/>
    <dgm:cxn modelId="{6BF2BD95-229B-584C-8F74-5EC6DD966FD3}" type="presParOf" srcId="{5D4A48EC-F517-814C-B06A-1CE7CF46BBDD}" destId="{28A43DEE-948E-F840-9856-BD12AE4F3440}" srcOrd="9" destOrd="0" presId="urn:microsoft.com/office/officeart/2005/8/layout/radial4"/>
    <dgm:cxn modelId="{FC9BF49D-C02E-0F41-9784-1A4B7684EBBC}" type="presParOf" srcId="{5D4A48EC-F517-814C-B06A-1CE7CF46BBDD}" destId="{53D9A686-2323-3E4D-B49E-07E6AE7E82B2}" srcOrd="10" destOrd="0" presId="urn:microsoft.com/office/officeart/2005/8/layout/radial4"/>
    <dgm:cxn modelId="{F8A663BC-F94B-1742-BC05-CF6A0787F801}" type="presParOf" srcId="{5D4A48EC-F517-814C-B06A-1CE7CF46BBDD}" destId="{89177701-2B57-9843-8E0B-5288ADE988CB}" srcOrd="11" destOrd="0" presId="urn:microsoft.com/office/officeart/2005/8/layout/radial4"/>
    <dgm:cxn modelId="{3362B920-B5D2-1E44-8F20-E932CCBAE07D}" type="presParOf" srcId="{5D4A48EC-F517-814C-B06A-1CE7CF46BBDD}" destId="{2413B523-E652-FA49-94EA-03989207ACBD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1BAFA7-0C25-B148-9892-4B15220A3F50}" type="doc">
      <dgm:prSet loTypeId="urn:microsoft.com/office/officeart/2005/8/layout/arrow5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A1D391C0-0248-9349-9A44-91FAF9700D28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Inclusi</a:t>
          </a:r>
          <a:r>
            <a:rPr lang="es-ES" dirty="0" smtClean="0">
              <a:solidFill>
                <a:srgbClr val="000000"/>
              </a:solidFill>
            </a:rPr>
            <a:t>ón social</a:t>
          </a:r>
          <a:endParaRPr lang="es-ES" dirty="0">
            <a:solidFill>
              <a:srgbClr val="000000"/>
            </a:solidFill>
          </a:endParaRPr>
        </a:p>
      </dgm:t>
    </dgm:pt>
    <dgm:pt modelId="{3D71079E-C278-A94B-90FD-E3AD05631F40}" type="parTrans" cxnId="{22FFFBC7-3523-2A4C-A74C-08ECEE18333B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C5F718F-80E0-1948-BDE2-882653EDF1E4}" type="sibTrans" cxnId="{22FFFBC7-3523-2A4C-A74C-08ECEE18333B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84429072-9911-C541-B31D-BE160901D11E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Exclusi</a:t>
          </a:r>
          <a:r>
            <a:rPr lang="es-ES" dirty="0" smtClean="0">
              <a:solidFill>
                <a:srgbClr val="000000"/>
              </a:solidFill>
            </a:rPr>
            <a:t>ón social</a:t>
          </a:r>
          <a:endParaRPr lang="es-ES" dirty="0">
            <a:solidFill>
              <a:srgbClr val="000000"/>
            </a:solidFill>
          </a:endParaRPr>
        </a:p>
      </dgm:t>
    </dgm:pt>
    <dgm:pt modelId="{3B2BE257-24C7-E048-B3D5-C2CF12240657}" type="parTrans" cxnId="{7F82AEF4-382B-1147-83FA-C3CDF1EDFC5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8EB36141-4C44-3E40-A278-1EA4B0323060}" type="sibTrans" cxnId="{7F82AEF4-382B-1147-83FA-C3CDF1EDFC5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C51BD199-BC8A-7645-B637-7EE944017105}" type="pres">
      <dgm:prSet presAssocID="{051BAFA7-0C25-B148-9892-4B15220A3F50}" presName="diagram" presStyleCnt="0">
        <dgm:presLayoutVars>
          <dgm:dir/>
          <dgm:resizeHandles val="exact"/>
        </dgm:presLayoutVars>
      </dgm:prSet>
      <dgm:spPr/>
    </dgm:pt>
    <dgm:pt modelId="{9E61D991-2D44-CA4E-9C9B-49770AB5E22F}" type="pres">
      <dgm:prSet presAssocID="{A1D391C0-0248-9349-9A44-91FAF9700D28}" presName="arrow" presStyleLbl="node1" presStyleIdx="0" presStyleCnt="2">
        <dgm:presLayoutVars>
          <dgm:bulletEnabled val="1"/>
        </dgm:presLayoutVars>
      </dgm:prSet>
      <dgm:spPr/>
    </dgm:pt>
    <dgm:pt modelId="{4D000598-F80F-504C-8359-DA3D43603FC7}" type="pres">
      <dgm:prSet presAssocID="{84429072-9911-C541-B31D-BE160901D11E}" presName="arrow" presStyleLbl="node1" presStyleIdx="1" presStyleCnt="2">
        <dgm:presLayoutVars>
          <dgm:bulletEnabled val="1"/>
        </dgm:presLayoutVars>
      </dgm:prSet>
      <dgm:spPr/>
    </dgm:pt>
  </dgm:ptLst>
  <dgm:cxnLst>
    <dgm:cxn modelId="{9BD6015C-8C66-AD41-BAED-B699FF0A08D0}" type="presOf" srcId="{84429072-9911-C541-B31D-BE160901D11E}" destId="{4D000598-F80F-504C-8359-DA3D43603FC7}" srcOrd="0" destOrd="0" presId="urn:microsoft.com/office/officeart/2005/8/layout/arrow5"/>
    <dgm:cxn modelId="{22FFFBC7-3523-2A4C-A74C-08ECEE18333B}" srcId="{051BAFA7-0C25-B148-9892-4B15220A3F50}" destId="{A1D391C0-0248-9349-9A44-91FAF9700D28}" srcOrd="0" destOrd="0" parTransId="{3D71079E-C278-A94B-90FD-E3AD05631F40}" sibTransId="{4C5F718F-80E0-1948-BDE2-882653EDF1E4}"/>
    <dgm:cxn modelId="{7F82AEF4-382B-1147-83FA-C3CDF1EDFC50}" srcId="{051BAFA7-0C25-B148-9892-4B15220A3F50}" destId="{84429072-9911-C541-B31D-BE160901D11E}" srcOrd="1" destOrd="0" parTransId="{3B2BE257-24C7-E048-B3D5-C2CF12240657}" sibTransId="{8EB36141-4C44-3E40-A278-1EA4B0323060}"/>
    <dgm:cxn modelId="{18704522-8157-5041-9576-9B9812062299}" type="presOf" srcId="{A1D391C0-0248-9349-9A44-91FAF9700D28}" destId="{9E61D991-2D44-CA4E-9C9B-49770AB5E22F}" srcOrd="0" destOrd="0" presId="urn:microsoft.com/office/officeart/2005/8/layout/arrow5"/>
    <dgm:cxn modelId="{4DFAB442-2D34-934F-9544-211212EFE0B0}" type="presOf" srcId="{051BAFA7-0C25-B148-9892-4B15220A3F50}" destId="{C51BD199-BC8A-7645-B637-7EE944017105}" srcOrd="0" destOrd="0" presId="urn:microsoft.com/office/officeart/2005/8/layout/arrow5"/>
    <dgm:cxn modelId="{EC324AC1-0E66-8547-BD7E-EC522368413E}" type="presParOf" srcId="{C51BD199-BC8A-7645-B637-7EE944017105}" destId="{9E61D991-2D44-CA4E-9C9B-49770AB5E22F}" srcOrd="0" destOrd="0" presId="urn:microsoft.com/office/officeart/2005/8/layout/arrow5"/>
    <dgm:cxn modelId="{9A99FF5D-6718-7840-8223-15CD31C4D773}" type="presParOf" srcId="{C51BD199-BC8A-7645-B637-7EE944017105}" destId="{4D000598-F80F-504C-8359-DA3D43603FC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F4D495-ABC1-D949-AE1F-2CDF8036DC3F}" type="doc">
      <dgm:prSet loTypeId="urn:microsoft.com/office/officeart/2005/8/layout/pyramid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EBB912A3-A149-E142-AD5F-4C035C9DC420}">
      <dgm:prSet phldrT="[Texto]" custT="1"/>
      <dgm:spPr/>
      <dgm:t>
        <a:bodyPr/>
        <a:lstStyle/>
        <a:p>
          <a:r>
            <a:rPr lang="es-ES" sz="2000" dirty="0" smtClean="0"/>
            <a:t>Trato desigual y pr</a:t>
          </a:r>
          <a:r>
            <a:rPr lang="es-ES" sz="2000" dirty="0" smtClean="0"/>
            <a:t>ácticas de discriminación institucional</a:t>
          </a:r>
          <a:endParaRPr lang="es-ES" sz="2000" dirty="0"/>
        </a:p>
      </dgm:t>
    </dgm:pt>
    <dgm:pt modelId="{82E2879E-F834-B446-ACF8-52DDFB4EA6E2}" type="parTrans" cxnId="{5F776026-810C-DA44-B363-3FF824CFAF19}">
      <dgm:prSet/>
      <dgm:spPr/>
      <dgm:t>
        <a:bodyPr/>
        <a:lstStyle/>
        <a:p>
          <a:endParaRPr lang="es-ES"/>
        </a:p>
      </dgm:t>
    </dgm:pt>
    <dgm:pt modelId="{F3C4E6DB-5DBD-6240-9653-809F01342CAA}" type="sibTrans" cxnId="{5F776026-810C-DA44-B363-3FF824CFAF19}">
      <dgm:prSet/>
      <dgm:spPr/>
      <dgm:t>
        <a:bodyPr/>
        <a:lstStyle/>
        <a:p>
          <a:endParaRPr lang="es-ES"/>
        </a:p>
      </dgm:t>
    </dgm:pt>
    <dgm:pt modelId="{7D3B2992-400D-7C49-9FBA-D337E77871F2}">
      <dgm:prSet phldrT="[Texto]" custT="1"/>
      <dgm:spPr/>
      <dgm:t>
        <a:bodyPr/>
        <a:lstStyle/>
        <a:p>
          <a:r>
            <a:rPr lang="es-ES" sz="2000" dirty="0" smtClean="0"/>
            <a:t>Factores y contextos de exclusi</a:t>
          </a:r>
          <a:r>
            <a:rPr lang="es-ES" sz="2000" dirty="0" smtClean="0"/>
            <a:t>ón: desigualdad económica y social </a:t>
          </a:r>
          <a:endParaRPr lang="es-ES" sz="2000" dirty="0"/>
        </a:p>
      </dgm:t>
    </dgm:pt>
    <dgm:pt modelId="{7CDCA0A9-9112-D542-91A5-DA0C6FEB81F9}" type="parTrans" cxnId="{A2ED8CEA-6821-6442-8C3E-E2EC0B0EEE27}">
      <dgm:prSet/>
      <dgm:spPr/>
      <dgm:t>
        <a:bodyPr/>
        <a:lstStyle/>
        <a:p>
          <a:endParaRPr lang="es-ES"/>
        </a:p>
      </dgm:t>
    </dgm:pt>
    <dgm:pt modelId="{A4A163B5-8184-764F-A64E-3DFFF836EC55}" type="sibTrans" cxnId="{A2ED8CEA-6821-6442-8C3E-E2EC0B0EEE27}">
      <dgm:prSet/>
      <dgm:spPr/>
      <dgm:t>
        <a:bodyPr/>
        <a:lstStyle/>
        <a:p>
          <a:endParaRPr lang="es-ES"/>
        </a:p>
      </dgm:t>
    </dgm:pt>
    <dgm:pt modelId="{FA3629D2-19B6-A047-ACF5-482F85D8084E}">
      <dgm:prSet phldrT="[Texto]" custT="1"/>
      <dgm:spPr/>
      <dgm:t>
        <a:bodyPr/>
        <a:lstStyle/>
        <a:p>
          <a:r>
            <a:rPr lang="es-ES" sz="2000" dirty="0" smtClean="0"/>
            <a:t>Falta de acceso a servicios sociales b</a:t>
          </a:r>
          <a:r>
            <a:rPr lang="es-ES" sz="2000" dirty="0" smtClean="0"/>
            <a:t>ásicos</a:t>
          </a:r>
          <a:endParaRPr lang="es-ES" sz="2000" dirty="0"/>
        </a:p>
      </dgm:t>
    </dgm:pt>
    <dgm:pt modelId="{FC5AF264-7F07-D241-9378-6132C0F8EB37}" type="parTrans" cxnId="{DCADF25E-B5E5-D141-BE2B-D84ABC742078}">
      <dgm:prSet/>
      <dgm:spPr/>
      <dgm:t>
        <a:bodyPr/>
        <a:lstStyle/>
        <a:p>
          <a:endParaRPr lang="es-ES"/>
        </a:p>
      </dgm:t>
    </dgm:pt>
    <dgm:pt modelId="{568C4E30-A4DB-8047-A0DC-A3FFB0C0BD0B}" type="sibTrans" cxnId="{DCADF25E-B5E5-D141-BE2B-D84ABC742078}">
      <dgm:prSet/>
      <dgm:spPr/>
      <dgm:t>
        <a:bodyPr/>
        <a:lstStyle/>
        <a:p>
          <a:endParaRPr lang="es-ES"/>
        </a:p>
      </dgm:t>
    </dgm:pt>
    <dgm:pt modelId="{D1A6E0F3-78E9-D648-99E5-FBB5C6EC7B8C}" type="pres">
      <dgm:prSet presAssocID="{4CF4D495-ABC1-D949-AE1F-2CDF8036DC3F}" presName="Name0" presStyleCnt="0">
        <dgm:presLayoutVars>
          <dgm:dir/>
          <dgm:animLvl val="lvl"/>
          <dgm:resizeHandles val="exact"/>
        </dgm:presLayoutVars>
      </dgm:prSet>
      <dgm:spPr/>
    </dgm:pt>
    <dgm:pt modelId="{C2652338-4D06-F54B-BBCE-19BD9D55E4F5}" type="pres">
      <dgm:prSet presAssocID="{FA3629D2-19B6-A047-ACF5-482F85D8084E}" presName="Name8" presStyleCnt="0"/>
      <dgm:spPr/>
    </dgm:pt>
    <dgm:pt modelId="{71F946D3-5750-F440-B7AF-F62838F2D0E9}" type="pres">
      <dgm:prSet presAssocID="{FA3629D2-19B6-A047-ACF5-482F85D8084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9D8A08-FA13-BC4C-9345-E395CBD44324}" type="pres">
      <dgm:prSet presAssocID="{FA3629D2-19B6-A047-ACF5-482F85D808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9B941F-7A07-7740-A463-038006FC4115}" type="pres">
      <dgm:prSet presAssocID="{EBB912A3-A149-E142-AD5F-4C035C9DC420}" presName="Name8" presStyleCnt="0"/>
      <dgm:spPr/>
    </dgm:pt>
    <dgm:pt modelId="{9CF766E8-627F-304E-AC7A-E03695685546}" type="pres">
      <dgm:prSet presAssocID="{EBB912A3-A149-E142-AD5F-4C035C9DC42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412EE4-C3F8-8646-A856-159765823E8F}" type="pres">
      <dgm:prSet presAssocID="{EBB912A3-A149-E142-AD5F-4C035C9DC4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30DF25-312E-C84A-8C96-685214868759}" type="pres">
      <dgm:prSet presAssocID="{7D3B2992-400D-7C49-9FBA-D337E77871F2}" presName="Name8" presStyleCnt="0"/>
      <dgm:spPr/>
    </dgm:pt>
    <dgm:pt modelId="{1CEE049F-CB6C-5642-AB62-B5D5ADE3A58F}" type="pres">
      <dgm:prSet presAssocID="{7D3B2992-400D-7C49-9FBA-D337E77871F2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7E9672-2BA6-A645-B630-27F8277DA348}" type="pres">
      <dgm:prSet presAssocID="{7D3B2992-400D-7C49-9FBA-D337E77871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A051FD1-5E1F-0340-9EB1-7999C5D7F2F3}" type="presOf" srcId="{FA3629D2-19B6-A047-ACF5-482F85D8084E}" destId="{71F946D3-5750-F440-B7AF-F62838F2D0E9}" srcOrd="0" destOrd="0" presId="urn:microsoft.com/office/officeart/2005/8/layout/pyramid1"/>
    <dgm:cxn modelId="{5F776026-810C-DA44-B363-3FF824CFAF19}" srcId="{4CF4D495-ABC1-D949-AE1F-2CDF8036DC3F}" destId="{EBB912A3-A149-E142-AD5F-4C035C9DC420}" srcOrd="1" destOrd="0" parTransId="{82E2879E-F834-B446-ACF8-52DDFB4EA6E2}" sibTransId="{F3C4E6DB-5DBD-6240-9653-809F01342CAA}"/>
    <dgm:cxn modelId="{A2ED8CEA-6821-6442-8C3E-E2EC0B0EEE27}" srcId="{4CF4D495-ABC1-D949-AE1F-2CDF8036DC3F}" destId="{7D3B2992-400D-7C49-9FBA-D337E77871F2}" srcOrd="2" destOrd="0" parTransId="{7CDCA0A9-9112-D542-91A5-DA0C6FEB81F9}" sibTransId="{A4A163B5-8184-764F-A64E-3DFFF836EC55}"/>
    <dgm:cxn modelId="{7DC61340-9446-624B-B535-801272DBF4E3}" type="presOf" srcId="{4CF4D495-ABC1-D949-AE1F-2CDF8036DC3F}" destId="{D1A6E0F3-78E9-D648-99E5-FBB5C6EC7B8C}" srcOrd="0" destOrd="0" presId="urn:microsoft.com/office/officeart/2005/8/layout/pyramid1"/>
    <dgm:cxn modelId="{834918A1-DE1E-6841-B616-6D9B981B269A}" type="presOf" srcId="{EBB912A3-A149-E142-AD5F-4C035C9DC420}" destId="{9CF766E8-627F-304E-AC7A-E03695685546}" srcOrd="0" destOrd="0" presId="urn:microsoft.com/office/officeart/2005/8/layout/pyramid1"/>
    <dgm:cxn modelId="{24A1E33E-CAF0-1C48-B929-ECC03A62EAE4}" type="presOf" srcId="{EBB912A3-A149-E142-AD5F-4C035C9DC420}" destId="{C2412EE4-C3F8-8646-A856-159765823E8F}" srcOrd="1" destOrd="0" presId="urn:microsoft.com/office/officeart/2005/8/layout/pyramid1"/>
    <dgm:cxn modelId="{DCADF25E-B5E5-D141-BE2B-D84ABC742078}" srcId="{4CF4D495-ABC1-D949-AE1F-2CDF8036DC3F}" destId="{FA3629D2-19B6-A047-ACF5-482F85D8084E}" srcOrd="0" destOrd="0" parTransId="{FC5AF264-7F07-D241-9378-6132C0F8EB37}" sibTransId="{568C4E30-A4DB-8047-A0DC-A3FFB0C0BD0B}"/>
    <dgm:cxn modelId="{4572C26D-87F2-534D-9C3F-46423EF85475}" type="presOf" srcId="{7D3B2992-400D-7C49-9FBA-D337E77871F2}" destId="{1CEE049F-CB6C-5642-AB62-B5D5ADE3A58F}" srcOrd="0" destOrd="0" presId="urn:microsoft.com/office/officeart/2005/8/layout/pyramid1"/>
    <dgm:cxn modelId="{E17F7457-3F6E-6D45-BA92-033E9C0C3CF5}" type="presOf" srcId="{FA3629D2-19B6-A047-ACF5-482F85D8084E}" destId="{119D8A08-FA13-BC4C-9345-E395CBD44324}" srcOrd="1" destOrd="0" presId="urn:microsoft.com/office/officeart/2005/8/layout/pyramid1"/>
    <dgm:cxn modelId="{B3A8168E-29CB-C540-AB1F-B0F706BDB0A1}" type="presOf" srcId="{7D3B2992-400D-7C49-9FBA-D337E77871F2}" destId="{C87E9672-2BA6-A645-B630-27F8277DA348}" srcOrd="1" destOrd="0" presId="urn:microsoft.com/office/officeart/2005/8/layout/pyramid1"/>
    <dgm:cxn modelId="{1B9E5F08-B91D-C841-99BB-18FEBC9A86C6}" type="presParOf" srcId="{D1A6E0F3-78E9-D648-99E5-FBB5C6EC7B8C}" destId="{C2652338-4D06-F54B-BBCE-19BD9D55E4F5}" srcOrd="0" destOrd="0" presId="urn:microsoft.com/office/officeart/2005/8/layout/pyramid1"/>
    <dgm:cxn modelId="{3BE0B8F7-A63D-7745-BCDB-18DECDB414A2}" type="presParOf" srcId="{C2652338-4D06-F54B-BBCE-19BD9D55E4F5}" destId="{71F946D3-5750-F440-B7AF-F62838F2D0E9}" srcOrd="0" destOrd="0" presId="urn:microsoft.com/office/officeart/2005/8/layout/pyramid1"/>
    <dgm:cxn modelId="{1CF879D0-EBBD-2D4C-A39E-007BED4EBBBF}" type="presParOf" srcId="{C2652338-4D06-F54B-BBCE-19BD9D55E4F5}" destId="{119D8A08-FA13-BC4C-9345-E395CBD44324}" srcOrd="1" destOrd="0" presId="urn:microsoft.com/office/officeart/2005/8/layout/pyramid1"/>
    <dgm:cxn modelId="{29402B5C-D900-E247-B136-DC62227FE06C}" type="presParOf" srcId="{D1A6E0F3-78E9-D648-99E5-FBB5C6EC7B8C}" destId="{D29B941F-7A07-7740-A463-038006FC4115}" srcOrd="1" destOrd="0" presId="urn:microsoft.com/office/officeart/2005/8/layout/pyramid1"/>
    <dgm:cxn modelId="{72C78BE9-EB44-8C4B-818C-F4A1EB5AC973}" type="presParOf" srcId="{D29B941F-7A07-7740-A463-038006FC4115}" destId="{9CF766E8-627F-304E-AC7A-E03695685546}" srcOrd="0" destOrd="0" presId="urn:microsoft.com/office/officeart/2005/8/layout/pyramid1"/>
    <dgm:cxn modelId="{CAB0FE5B-672A-D644-B887-6A320F9420B0}" type="presParOf" srcId="{D29B941F-7A07-7740-A463-038006FC4115}" destId="{C2412EE4-C3F8-8646-A856-159765823E8F}" srcOrd="1" destOrd="0" presId="urn:microsoft.com/office/officeart/2005/8/layout/pyramid1"/>
    <dgm:cxn modelId="{5FAF081E-0FA3-6746-87F0-B9A3F2FEBF11}" type="presParOf" srcId="{D1A6E0F3-78E9-D648-99E5-FBB5C6EC7B8C}" destId="{FE30DF25-312E-C84A-8C96-685214868759}" srcOrd="2" destOrd="0" presId="urn:microsoft.com/office/officeart/2005/8/layout/pyramid1"/>
    <dgm:cxn modelId="{2D432838-27C4-F04F-B56F-AB9B5D0D8183}" type="presParOf" srcId="{FE30DF25-312E-C84A-8C96-685214868759}" destId="{1CEE049F-CB6C-5642-AB62-B5D5ADE3A58F}" srcOrd="0" destOrd="0" presId="urn:microsoft.com/office/officeart/2005/8/layout/pyramid1"/>
    <dgm:cxn modelId="{3E5AC41A-41A6-3F48-9483-A00593E11C98}" type="presParOf" srcId="{FE30DF25-312E-C84A-8C96-685214868759}" destId="{C87E9672-2BA6-A645-B630-27F8277DA34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F4D495-ABC1-D949-AE1F-2CDF8036DC3F}" type="doc">
      <dgm:prSet loTypeId="urn:microsoft.com/office/officeart/2005/8/layout/pyramid1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EBB912A3-A149-E142-AD5F-4C035C9DC420}">
      <dgm:prSet phldrT="[Texto]" custT="1"/>
      <dgm:spPr/>
      <dgm:t>
        <a:bodyPr/>
        <a:lstStyle/>
        <a:p>
          <a:r>
            <a:rPr lang="es-ES" sz="2000" dirty="0" smtClean="0"/>
            <a:t>Trato desigual y pr</a:t>
          </a:r>
          <a:r>
            <a:rPr lang="es-ES" sz="2000" dirty="0" smtClean="0"/>
            <a:t>ácticas de discriminación institucional</a:t>
          </a:r>
          <a:endParaRPr lang="es-ES" sz="2000" dirty="0"/>
        </a:p>
      </dgm:t>
    </dgm:pt>
    <dgm:pt modelId="{82E2879E-F834-B446-ACF8-52DDFB4EA6E2}" type="parTrans" cxnId="{5F776026-810C-DA44-B363-3FF824CFAF19}">
      <dgm:prSet/>
      <dgm:spPr/>
      <dgm:t>
        <a:bodyPr/>
        <a:lstStyle/>
        <a:p>
          <a:endParaRPr lang="es-ES"/>
        </a:p>
      </dgm:t>
    </dgm:pt>
    <dgm:pt modelId="{F3C4E6DB-5DBD-6240-9653-809F01342CAA}" type="sibTrans" cxnId="{5F776026-810C-DA44-B363-3FF824CFAF19}">
      <dgm:prSet/>
      <dgm:spPr/>
      <dgm:t>
        <a:bodyPr/>
        <a:lstStyle/>
        <a:p>
          <a:endParaRPr lang="es-ES"/>
        </a:p>
      </dgm:t>
    </dgm:pt>
    <dgm:pt modelId="{7D3B2992-400D-7C49-9FBA-D337E77871F2}">
      <dgm:prSet phldrT="[Texto]" custT="1"/>
      <dgm:spPr/>
      <dgm:t>
        <a:bodyPr/>
        <a:lstStyle/>
        <a:p>
          <a:r>
            <a:rPr lang="es-ES" sz="2000" dirty="0" smtClean="0"/>
            <a:t>Factores de exclusi</a:t>
          </a:r>
          <a:r>
            <a:rPr lang="es-ES" sz="2000" dirty="0" smtClean="0"/>
            <a:t>ón: desigualdad económica y social </a:t>
          </a:r>
          <a:endParaRPr lang="es-ES" sz="2000" dirty="0"/>
        </a:p>
      </dgm:t>
    </dgm:pt>
    <dgm:pt modelId="{7CDCA0A9-9112-D542-91A5-DA0C6FEB81F9}" type="parTrans" cxnId="{A2ED8CEA-6821-6442-8C3E-E2EC0B0EEE27}">
      <dgm:prSet/>
      <dgm:spPr/>
      <dgm:t>
        <a:bodyPr/>
        <a:lstStyle/>
        <a:p>
          <a:endParaRPr lang="es-ES"/>
        </a:p>
      </dgm:t>
    </dgm:pt>
    <dgm:pt modelId="{A4A163B5-8184-764F-A64E-3DFFF836EC55}" type="sibTrans" cxnId="{A2ED8CEA-6821-6442-8C3E-E2EC0B0EEE27}">
      <dgm:prSet/>
      <dgm:spPr/>
      <dgm:t>
        <a:bodyPr/>
        <a:lstStyle/>
        <a:p>
          <a:endParaRPr lang="es-ES"/>
        </a:p>
      </dgm:t>
    </dgm:pt>
    <dgm:pt modelId="{FA3629D2-19B6-A047-ACF5-482F85D8084E}">
      <dgm:prSet phldrT="[Texto]" custT="1"/>
      <dgm:spPr/>
      <dgm:t>
        <a:bodyPr/>
        <a:lstStyle/>
        <a:p>
          <a:r>
            <a:rPr lang="es-ES" sz="2000" dirty="0" smtClean="0"/>
            <a:t>Falta de acceso a servicios sociales b</a:t>
          </a:r>
          <a:r>
            <a:rPr lang="es-ES" sz="2000" dirty="0" smtClean="0"/>
            <a:t>ásicos</a:t>
          </a:r>
          <a:endParaRPr lang="es-ES" sz="2000" dirty="0"/>
        </a:p>
      </dgm:t>
    </dgm:pt>
    <dgm:pt modelId="{FC5AF264-7F07-D241-9378-6132C0F8EB37}" type="parTrans" cxnId="{DCADF25E-B5E5-D141-BE2B-D84ABC742078}">
      <dgm:prSet/>
      <dgm:spPr/>
      <dgm:t>
        <a:bodyPr/>
        <a:lstStyle/>
        <a:p>
          <a:endParaRPr lang="es-ES"/>
        </a:p>
      </dgm:t>
    </dgm:pt>
    <dgm:pt modelId="{568C4E30-A4DB-8047-A0DC-A3FFB0C0BD0B}" type="sibTrans" cxnId="{DCADF25E-B5E5-D141-BE2B-D84ABC742078}">
      <dgm:prSet/>
      <dgm:spPr/>
      <dgm:t>
        <a:bodyPr/>
        <a:lstStyle/>
        <a:p>
          <a:endParaRPr lang="es-ES"/>
        </a:p>
      </dgm:t>
    </dgm:pt>
    <dgm:pt modelId="{D1A6E0F3-78E9-D648-99E5-FBB5C6EC7B8C}" type="pres">
      <dgm:prSet presAssocID="{4CF4D495-ABC1-D949-AE1F-2CDF8036DC3F}" presName="Name0" presStyleCnt="0">
        <dgm:presLayoutVars>
          <dgm:dir/>
          <dgm:animLvl val="lvl"/>
          <dgm:resizeHandles val="exact"/>
        </dgm:presLayoutVars>
      </dgm:prSet>
      <dgm:spPr/>
    </dgm:pt>
    <dgm:pt modelId="{C2652338-4D06-F54B-BBCE-19BD9D55E4F5}" type="pres">
      <dgm:prSet presAssocID="{FA3629D2-19B6-A047-ACF5-482F85D8084E}" presName="Name8" presStyleCnt="0"/>
      <dgm:spPr/>
    </dgm:pt>
    <dgm:pt modelId="{71F946D3-5750-F440-B7AF-F62838F2D0E9}" type="pres">
      <dgm:prSet presAssocID="{FA3629D2-19B6-A047-ACF5-482F85D8084E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9D8A08-FA13-BC4C-9345-E395CBD44324}" type="pres">
      <dgm:prSet presAssocID="{FA3629D2-19B6-A047-ACF5-482F85D8084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9B941F-7A07-7740-A463-038006FC4115}" type="pres">
      <dgm:prSet presAssocID="{EBB912A3-A149-E142-AD5F-4C035C9DC420}" presName="Name8" presStyleCnt="0"/>
      <dgm:spPr/>
    </dgm:pt>
    <dgm:pt modelId="{9CF766E8-627F-304E-AC7A-E03695685546}" type="pres">
      <dgm:prSet presAssocID="{EBB912A3-A149-E142-AD5F-4C035C9DC42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412EE4-C3F8-8646-A856-159765823E8F}" type="pres">
      <dgm:prSet presAssocID="{EBB912A3-A149-E142-AD5F-4C035C9DC4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30DF25-312E-C84A-8C96-685214868759}" type="pres">
      <dgm:prSet presAssocID="{7D3B2992-400D-7C49-9FBA-D337E77871F2}" presName="Name8" presStyleCnt="0"/>
      <dgm:spPr/>
    </dgm:pt>
    <dgm:pt modelId="{1CEE049F-CB6C-5642-AB62-B5D5ADE3A58F}" type="pres">
      <dgm:prSet presAssocID="{7D3B2992-400D-7C49-9FBA-D337E77871F2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7E9672-2BA6-A645-B630-27F8277DA348}" type="pres">
      <dgm:prSet presAssocID="{7D3B2992-400D-7C49-9FBA-D337E77871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EE72490-2FD9-2F45-A2CA-50E6AEB153C3}" type="presOf" srcId="{EBB912A3-A149-E142-AD5F-4C035C9DC420}" destId="{C2412EE4-C3F8-8646-A856-159765823E8F}" srcOrd="1" destOrd="0" presId="urn:microsoft.com/office/officeart/2005/8/layout/pyramid1"/>
    <dgm:cxn modelId="{BE823061-A4F7-E047-B854-B2DACC3322C7}" type="presOf" srcId="{7D3B2992-400D-7C49-9FBA-D337E77871F2}" destId="{1CEE049F-CB6C-5642-AB62-B5D5ADE3A58F}" srcOrd="0" destOrd="0" presId="urn:microsoft.com/office/officeart/2005/8/layout/pyramid1"/>
    <dgm:cxn modelId="{CE583ECA-0C52-B247-A282-7DDFA20F96FD}" type="presOf" srcId="{4CF4D495-ABC1-D949-AE1F-2CDF8036DC3F}" destId="{D1A6E0F3-78E9-D648-99E5-FBB5C6EC7B8C}" srcOrd="0" destOrd="0" presId="urn:microsoft.com/office/officeart/2005/8/layout/pyramid1"/>
    <dgm:cxn modelId="{E216BC73-00E9-7247-B476-A66FD553735C}" type="presOf" srcId="{EBB912A3-A149-E142-AD5F-4C035C9DC420}" destId="{9CF766E8-627F-304E-AC7A-E03695685546}" srcOrd="0" destOrd="0" presId="urn:microsoft.com/office/officeart/2005/8/layout/pyramid1"/>
    <dgm:cxn modelId="{DCADF25E-B5E5-D141-BE2B-D84ABC742078}" srcId="{4CF4D495-ABC1-D949-AE1F-2CDF8036DC3F}" destId="{FA3629D2-19B6-A047-ACF5-482F85D8084E}" srcOrd="0" destOrd="0" parTransId="{FC5AF264-7F07-D241-9378-6132C0F8EB37}" sibTransId="{568C4E30-A4DB-8047-A0DC-A3FFB0C0BD0B}"/>
    <dgm:cxn modelId="{7F539E66-F4B6-F145-8E93-626E9844E508}" type="presOf" srcId="{FA3629D2-19B6-A047-ACF5-482F85D8084E}" destId="{71F946D3-5750-F440-B7AF-F62838F2D0E9}" srcOrd="0" destOrd="0" presId="urn:microsoft.com/office/officeart/2005/8/layout/pyramid1"/>
    <dgm:cxn modelId="{F5850797-A2AD-AF48-843E-18E8C1579F99}" type="presOf" srcId="{FA3629D2-19B6-A047-ACF5-482F85D8084E}" destId="{119D8A08-FA13-BC4C-9345-E395CBD44324}" srcOrd="1" destOrd="0" presId="urn:microsoft.com/office/officeart/2005/8/layout/pyramid1"/>
    <dgm:cxn modelId="{5F776026-810C-DA44-B363-3FF824CFAF19}" srcId="{4CF4D495-ABC1-D949-AE1F-2CDF8036DC3F}" destId="{EBB912A3-A149-E142-AD5F-4C035C9DC420}" srcOrd="1" destOrd="0" parTransId="{82E2879E-F834-B446-ACF8-52DDFB4EA6E2}" sibTransId="{F3C4E6DB-5DBD-6240-9653-809F01342CAA}"/>
    <dgm:cxn modelId="{9AFC0405-A632-E845-9261-D83453F78F84}" type="presOf" srcId="{7D3B2992-400D-7C49-9FBA-D337E77871F2}" destId="{C87E9672-2BA6-A645-B630-27F8277DA348}" srcOrd="1" destOrd="0" presId="urn:microsoft.com/office/officeart/2005/8/layout/pyramid1"/>
    <dgm:cxn modelId="{A2ED8CEA-6821-6442-8C3E-E2EC0B0EEE27}" srcId="{4CF4D495-ABC1-D949-AE1F-2CDF8036DC3F}" destId="{7D3B2992-400D-7C49-9FBA-D337E77871F2}" srcOrd="2" destOrd="0" parTransId="{7CDCA0A9-9112-D542-91A5-DA0C6FEB81F9}" sibTransId="{A4A163B5-8184-764F-A64E-3DFFF836EC55}"/>
    <dgm:cxn modelId="{BE31A1AC-31D5-9549-89C0-A87A816BA174}" type="presParOf" srcId="{D1A6E0F3-78E9-D648-99E5-FBB5C6EC7B8C}" destId="{C2652338-4D06-F54B-BBCE-19BD9D55E4F5}" srcOrd="0" destOrd="0" presId="urn:microsoft.com/office/officeart/2005/8/layout/pyramid1"/>
    <dgm:cxn modelId="{9FA54028-6AF7-1B42-AFEA-7F93035DE91B}" type="presParOf" srcId="{C2652338-4D06-F54B-BBCE-19BD9D55E4F5}" destId="{71F946D3-5750-F440-B7AF-F62838F2D0E9}" srcOrd="0" destOrd="0" presId="urn:microsoft.com/office/officeart/2005/8/layout/pyramid1"/>
    <dgm:cxn modelId="{E2885C40-F50C-6D4D-9D5C-4FCAD8B99E8A}" type="presParOf" srcId="{C2652338-4D06-F54B-BBCE-19BD9D55E4F5}" destId="{119D8A08-FA13-BC4C-9345-E395CBD44324}" srcOrd="1" destOrd="0" presId="urn:microsoft.com/office/officeart/2005/8/layout/pyramid1"/>
    <dgm:cxn modelId="{C88257D2-766F-EF48-A05E-8C7B504796B1}" type="presParOf" srcId="{D1A6E0F3-78E9-D648-99E5-FBB5C6EC7B8C}" destId="{D29B941F-7A07-7740-A463-038006FC4115}" srcOrd="1" destOrd="0" presId="urn:microsoft.com/office/officeart/2005/8/layout/pyramid1"/>
    <dgm:cxn modelId="{93C1A0E1-53A2-E148-AD9A-7C10A307BBD1}" type="presParOf" srcId="{D29B941F-7A07-7740-A463-038006FC4115}" destId="{9CF766E8-627F-304E-AC7A-E03695685546}" srcOrd="0" destOrd="0" presId="urn:microsoft.com/office/officeart/2005/8/layout/pyramid1"/>
    <dgm:cxn modelId="{568D98E7-1FEF-3E47-A54E-C604B7409BC7}" type="presParOf" srcId="{D29B941F-7A07-7740-A463-038006FC4115}" destId="{C2412EE4-C3F8-8646-A856-159765823E8F}" srcOrd="1" destOrd="0" presId="urn:microsoft.com/office/officeart/2005/8/layout/pyramid1"/>
    <dgm:cxn modelId="{A16F1B81-5283-4742-8EBE-C6F4A9E69DE3}" type="presParOf" srcId="{D1A6E0F3-78E9-D648-99E5-FBB5C6EC7B8C}" destId="{FE30DF25-312E-C84A-8C96-685214868759}" srcOrd="2" destOrd="0" presId="urn:microsoft.com/office/officeart/2005/8/layout/pyramid1"/>
    <dgm:cxn modelId="{91737370-1CA7-DE4D-9EA4-B2FC5D6E2199}" type="presParOf" srcId="{FE30DF25-312E-C84A-8C96-685214868759}" destId="{1CEE049F-CB6C-5642-AB62-B5D5ADE3A58F}" srcOrd="0" destOrd="0" presId="urn:microsoft.com/office/officeart/2005/8/layout/pyramid1"/>
    <dgm:cxn modelId="{C1EC38EB-F79F-974C-AFF0-21D37992905C}" type="presParOf" srcId="{FE30DF25-312E-C84A-8C96-685214868759}" destId="{C87E9672-2BA6-A645-B630-27F8277DA34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F12AB3-1EB4-F245-ACA3-49DCB481689E}" type="doc">
      <dgm:prSet loTypeId="urn:microsoft.com/office/officeart/2005/8/layout/vList6" loCatId="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B52017F3-FEC6-5549-8DCD-56178F552FC2}">
      <dgm:prSet phldrT="[Texto]"/>
      <dgm:spPr/>
      <dgm:t>
        <a:bodyPr/>
        <a:lstStyle/>
        <a:p>
          <a:r>
            <a:rPr lang="es-ES" smtClean="0"/>
            <a:t>Pol</a:t>
          </a:r>
          <a:r>
            <a:rPr lang="es-ES" smtClean="0"/>
            <a:t>íticas</a:t>
          </a:r>
          <a:endParaRPr lang="es-ES" dirty="0"/>
        </a:p>
      </dgm:t>
    </dgm:pt>
    <dgm:pt modelId="{76E45099-65AD-1F4A-92AA-2D99B09AE22C}" type="parTrans" cxnId="{87EFB38D-B54E-8847-8C2F-A1F2DB0A91D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B48F93FE-F890-694D-9F6F-AABC66DD0DA8}" type="sibTrans" cxnId="{87EFB38D-B54E-8847-8C2F-A1F2DB0A91D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573B6D2-851D-C445-98E8-6E76B05D69DA}">
      <dgm:prSet phldrT="[Texto]" custT="1"/>
      <dgm:spPr/>
      <dgm:t>
        <a:bodyPr/>
        <a:lstStyle/>
        <a:p>
          <a:r>
            <a:rPr lang="es-ES" sz="2400" dirty="0" smtClean="0"/>
            <a:t>Promover acceso a servicios sociales b</a:t>
          </a:r>
          <a:r>
            <a:rPr lang="es-ES" sz="2400" dirty="0" smtClean="0"/>
            <a:t>ásicos </a:t>
          </a:r>
          <a:endParaRPr lang="es-ES" sz="2400" dirty="0"/>
        </a:p>
      </dgm:t>
    </dgm:pt>
    <dgm:pt modelId="{BD038D08-7557-0E4B-9230-9EDB682EE1B9}" type="parTrans" cxnId="{D9C0C599-060E-F545-9293-57E1BAAA2D2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599D88CF-6C92-2740-AA2E-312C9EB8F4F4}" type="sibTrans" cxnId="{D9C0C599-060E-F545-9293-57E1BAAA2D2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E75709DE-5B40-D344-A36C-D738BBF33328}">
      <dgm:prSet phldrT="[Texto]"/>
      <dgm:spPr/>
      <dgm:t>
        <a:bodyPr/>
        <a:lstStyle/>
        <a:p>
          <a:r>
            <a:rPr lang="es-ES" smtClean="0"/>
            <a:t>de</a:t>
          </a:r>
          <a:endParaRPr lang="es-ES" dirty="0"/>
        </a:p>
      </dgm:t>
    </dgm:pt>
    <dgm:pt modelId="{8AA486AC-DFE0-4A4B-971F-67FC226BFA05}" type="parTrans" cxnId="{3D3CD8D5-015C-0541-8341-1570C3FFF49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EAFF386F-B417-7F44-BE01-CA26C5D749F0}" type="sibTrans" cxnId="{3D3CD8D5-015C-0541-8341-1570C3FFF49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6641B9A-4036-EA43-819A-D2B760DE37B3}">
      <dgm:prSet phldrT="[Texto]" custT="1"/>
      <dgm:spPr/>
      <dgm:t>
        <a:bodyPr/>
        <a:lstStyle/>
        <a:p>
          <a:r>
            <a:rPr lang="es-ES" sz="2400" smtClean="0"/>
            <a:t>Garantizar igualdad de trato</a:t>
          </a:r>
          <a:endParaRPr lang="es-ES" sz="2400" dirty="0"/>
        </a:p>
      </dgm:t>
    </dgm:pt>
    <dgm:pt modelId="{7EB49E52-FABA-AF4E-B6FA-72B3171E527C}" type="parTrans" cxnId="{8EDD6706-389D-8546-A308-CA62A3B99BF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7951A1EA-A036-1541-BFD8-E7D2B0E9B1F7}" type="sibTrans" cxnId="{8EDD6706-389D-8546-A308-CA62A3B99BF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FB2FCBC6-85DE-8340-B4CA-B4BF0320BF77}">
      <dgm:prSet custT="1"/>
      <dgm:spPr/>
      <dgm:t>
        <a:bodyPr/>
        <a:lstStyle/>
        <a:p>
          <a:r>
            <a:rPr lang="es-ES" sz="2400" smtClean="0"/>
            <a:t>Reducir y transformar factores de exclusi</a:t>
          </a:r>
          <a:r>
            <a:rPr lang="es-ES" sz="2400" smtClean="0"/>
            <a:t>ón </a:t>
          </a:r>
          <a:endParaRPr lang="es-ES" sz="2400" dirty="0"/>
        </a:p>
      </dgm:t>
    </dgm:pt>
    <dgm:pt modelId="{19064882-47C1-984F-899C-CC6C9E1833D3}" type="parTrans" cxnId="{7B6FCD15-7ED0-B447-839E-9FAFF99F96C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C735CA91-3A47-3C4C-8546-BC7CD123A746}" type="sibTrans" cxnId="{7B6FCD15-7ED0-B447-839E-9FAFF99F96C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AE999595-4E03-734B-A8E1-A85C888F27D9}">
      <dgm:prSet/>
      <dgm:spPr/>
      <dgm:t>
        <a:bodyPr/>
        <a:lstStyle/>
        <a:p>
          <a:r>
            <a:rPr lang="es-ES" smtClean="0"/>
            <a:t>Inclusi</a:t>
          </a:r>
          <a:r>
            <a:rPr lang="es-ES" smtClean="0"/>
            <a:t>ón Social</a:t>
          </a:r>
          <a:endParaRPr lang="es-ES" dirty="0"/>
        </a:p>
      </dgm:t>
    </dgm:pt>
    <dgm:pt modelId="{B196B14B-C34A-324C-A576-BA63FD2692A6}" type="parTrans" cxnId="{EA163441-0F27-344C-A559-962E8B4A5B1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62DBA69-5E4F-844C-A9CC-C43123BC9659}" type="sibTrans" cxnId="{EA163441-0F27-344C-A559-962E8B4A5B1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CA498B90-3F5D-B142-B040-FD75708B7994}" type="pres">
      <dgm:prSet presAssocID="{2CF12AB3-1EB4-F245-ACA3-49DCB481689E}" presName="Name0" presStyleCnt="0">
        <dgm:presLayoutVars>
          <dgm:dir/>
          <dgm:animLvl val="lvl"/>
          <dgm:resizeHandles/>
        </dgm:presLayoutVars>
      </dgm:prSet>
      <dgm:spPr/>
    </dgm:pt>
    <dgm:pt modelId="{96ED4D54-7F38-2049-802B-E1B4510F211C}" type="pres">
      <dgm:prSet presAssocID="{B52017F3-FEC6-5549-8DCD-56178F552FC2}" presName="linNode" presStyleCnt="0"/>
      <dgm:spPr/>
    </dgm:pt>
    <dgm:pt modelId="{3126B587-DBBE-3E45-9175-324C37898341}" type="pres">
      <dgm:prSet presAssocID="{B52017F3-FEC6-5549-8DCD-56178F552FC2}" presName="parentShp" presStyleLbl="node1" presStyleIdx="0" presStyleCnt="3" custScaleX="88191" custScaleY="115786" custLinFactNeighborY="-26">
        <dgm:presLayoutVars>
          <dgm:bulletEnabled val="1"/>
        </dgm:presLayoutVars>
      </dgm:prSet>
      <dgm:spPr/>
    </dgm:pt>
    <dgm:pt modelId="{44D2AB41-C96F-8043-AB03-63F5709E3226}" type="pres">
      <dgm:prSet presAssocID="{B52017F3-FEC6-5549-8DCD-56178F552FC2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0361836-3562-3F4A-AD68-E92C66F598CF}" type="pres">
      <dgm:prSet presAssocID="{B48F93FE-F890-694D-9F6F-AABC66DD0DA8}" presName="spacing" presStyleCnt="0"/>
      <dgm:spPr/>
    </dgm:pt>
    <dgm:pt modelId="{4C97E9B2-4EAB-DF40-98DB-C8CB97CEFFCF}" type="pres">
      <dgm:prSet presAssocID="{E75709DE-5B40-D344-A36C-D738BBF33328}" presName="linNode" presStyleCnt="0"/>
      <dgm:spPr/>
    </dgm:pt>
    <dgm:pt modelId="{25C84879-2C2A-784C-B758-7D8CD5A0B7AC}" type="pres">
      <dgm:prSet presAssocID="{E75709DE-5B40-D344-A36C-D738BBF33328}" presName="parentShp" presStyleLbl="node1" presStyleIdx="1" presStyleCnt="3" custScaleX="58913" custScaleY="119157">
        <dgm:presLayoutVars>
          <dgm:bulletEnabled val="1"/>
        </dgm:presLayoutVars>
      </dgm:prSet>
      <dgm:spPr/>
    </dgm:pt>
    <dgm:pt modelId="{54BC80E7-68F5-EB44-BD66-1BCDF86162F4}" type="pres">
      <dgm:prSet presAssocID="{E75709DE-5B40-D344-A36C-D738BBF33328}" presName="childShp" presStyleLbl="bgAccFollowNode1" presStyleIdx="1" presStyleCnt="3" custScaleX="1103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764058-BB71-8647-B51B-1C04E21F47EB}" type="pres">
      <dgm:prSet presAssocID="{EAFF386F-B417-7F44-BE01-CA26C5D749F0}" presName="spacing" presStyleCnt="0"/>
      <dgm:spPr/>
    </dgm:pt>
    <dgm:pt modelId="{3339946A-E530-EF4D-BD36-F30E5ED285B1}" type="pres">
      <dgm:prSet presAssocID="{AE999595-4E03-734B-A8E1-A85C888F27D9}" presName="linNode" presStyleCnt="0"/>
      <dgm:spPr/>
    </dgm:pt>
    <dgm:pt modelId="{02E20046-2550-464B-9087-3C6157D14F9A}" type="pres">
      <dgm:prSet presAssocID="{AE999595-4E03-734B-A8E1-A85C888F27D9}" presName="parentShp" presStyleLbl="node1" presStyleIdx="2" presStyleCnt="3" custScaleX="85065">
        <dgm:presLayoutVars>
          <dgm:bulletEnabled val="1"/>
        </dgm:presLayoutVars>
      </dgm:prSet>
      <dgm:spPr/>
    </dgm:pt>
    <dgm:pt modelId="{E8706E14-B673-9A4B-901C-E9C358C42195}" type="pres">
      <dgm:prSet presAssocID="{AE999595-4E03-734B-A8E1-A85C888F27D9}" presName="childShp" presStyleLbl="bgAccFollowNode1" presStyleIdx="2" presStyleCnt="3" custScaleX="1099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3CD8D5-015C-0541-8341-1570C3FFF495}" srcId="{2CF12AB3-1EB4-F245-ACA3-49DCB481689E}" destId="{E75709DE-5B40-D344-A36C-D738BBF33328}" srcOrd="1" destOrd="0" parTransId="{8AA486AC-DFE0-4A4B-971F-67FC226BFA05}" sibTransId="{EAFF386F-B417-7F44-BE01-CA26C5D749F0}"/>
    <dgm:cxn modelId="{5D01976C-F549-3A46-BC87-AF1009FC8CAD}" type="presOf" srcId="{E75709DE-5B40-D344-A36C-D738BBF33328}" destId="{25C84879-2C2A-784C-B758-7D8CD5A0B7AC}" srcOrd="0" destOrd="0" presId="urn:microsoft.com/office/officeart/2005/8/layout/vList6"/>
    <dgm:cxn modelId="{7B6FCD15-7ED0-B447-839E-9FAFF99F96C6}" srcId="{AE999595-4E03-734B-A8E1-A85C888F27D9}" destId="{FB2FCBC6-85DE-8340-B4CA-B4BF0320BF77}" srcOrd="0" destOrd="0" parTransId="{19064882-47C1-984F-899C-CC6C9E1833D3}" sibTransId="{C735CA91-3A47-3C4C-8546-BC7CD123A746}"/>
    <dgm:cxn modelId="{EA163441-0F27-344C-A559-962E8B4A5B10}" srcId="{2CF12AB3-1EB4-F245-ACA3-49DCB481689E}" destId="{AE999595-4E03-734B-A8E1-A85C888F27D9}" srcOrd="2" destOrd="0" parTransId="{B196B14B-C34A-324C-A576-BA63FD2692A6}" sibTransId="{462DBA69-5E4F-844C-A9CC-C43123BC9659}"/>
    <dgm:cxn modelId="{49B3CB73-17E7-9045-985F-3C247BFF9BE9}" type="presOf" srcId="{2CF12AB3-1EB4-F245-ACA3-49DCB481689E}" destId="{CA498B90-3F5D-B142-B040-FD75708B7994}" srcOrd="0" destOrd="0" presId="urn:microsoft.com/office/officeart/2005/8/layout/vList6"/>
    <dgm:cxn modelId="{39149F45-1D6D-CF46-8C24-257AC6D0FEDE}" type="presOf" srcId="{FB2FCBC6-85DE-8340-B4CA-B4BF0320BF77}" destId="{E8706E14-B673-9A4B-901C-E9C358C42195}" srcOrd="0" destOrd="0" presId="urn:microsoft.com/office/officeart/2005/8/layout/vList6"/>
    <dgm:cxn modelId="{D1DEEF31-7051-D249-88DA-5FE58A4D4956}" type="presOf" srcId="{B52017F3-FEC6-5549-8DCD-56178F552FC2}" destId="{3126B587-DBBE-3E45-9175-324C37898341}" srcOrd="0" destOrd="0" presId="urn:microsoft.com/office/officeart/2005/8/layout/vList6"/>
    <dgm:cxn modelId="{9F735CE7-1157-604B-988B-94A0CEE0A16D}" type="presOf" srcId="{46641B9A-4036-EA43-819A-D2B760DE37B3}" destId="{54BC80E7-68F5-EB44-BD66-1BCDF86162F4}" srcOrd="0" destOrd="0" presId="urn:microsoft.com/office/officeart/2005/8/layout/vList6"/>
    <dgm:cxn modelId="{87EFB38D-B54E-8847-8C2F-A1F2DB0A91D9}" srcId="{2CF12AB3-1EB4-F245-ACA3-49DCB481689E}" destId="{B52017F3-FEC6-5549-8DCD-56178F552FC2}" srcOrd="0" destOrd="0" parTransId="{76E45099-65AD-1F4A-92AA-2D99B09AE22C}" sibTransId="{B48F93FE-F890-694D-9F6F-AABC66DD0DA8}"/>
    <dgm:cxn modelId="{8EDD6706-389D-8546-A308-CA62A3B99BF6}" srcId="{E75709DE-5B40-D344-A36C-D738BBF33328}" destId="{46641B9A-4036-EA43-819A-D2B760DE37B3}" srcOrd="0" destOrd="0" parTransId="{7EB49E52-FABA-AF4E-B6FA-72B3171E527C}" sibTransId="{7951A1EA-A036-1541-BFD8-E7D2B0E9B1F7}"/>
    <dgm:cxn modelId="{5B70D29C-8849-EF48-B79E-FDE442C227A4}" type="presOf" srcId="{D573B6D2-851D-C445-98E8-6E76B05D69DA}" destId="{44D2AB41-C96F-8043-AB03-63F5709E3226}" srcOrd="0" destOrd="0" presId="urn:microsoft.com/office/officeart/2005/8/layout/vList6"/>
    <dgm:cxn modelId="{FE05694A-8951-994B-866B-4764703F3D4B}" type="presOf" srcId="{AE999595-4E03-734B-A8E1-A85C888F27D9}" destId="{02E20046-2550-464B-9087-3C6157D14F9A}" srcOrd="0" destOrd="0" presId="urn:microsoft.com/office/officeart/2005/8/layout/vList6"/>
    <dgm:cxn modelId="{D9C0C599-060E-F545-9293-57E1BAAA2D25}" srcId="{B52017F3-FEC6-5549-8DCD-56178F552FC2}" destId="{D573B6D2-851D-C445-98E8-6E76B05D69DA}" srcOrd="0" destOrd="0" parTransId="{BD038D08-7557-0E4B-9230-9EDB682EE1B9}" sibTransId="{599D88CF-6C92-2740-AA2E-312C9EB8F4F4}"/>
    <dgm:cxn modelId="{C2BF9F92-6D82-3144-A4F3-99241FA3BCEE}" type="presParOf" srcId="{CA498B90-3F5D-B142-B040-FD75708B7994}" destId="{96ED4D54-7F38-2049-802B-E1B4510F211C}" srcOrd="0" destOrd="0" presId="urn:microsoft.com/office/officeart/2005/8/layout/vList6"/>
    <dgm:cxn modelId="{287F509F-3630-CC47-A156-E57ED6BE269E}" type="presParOf" srcId="{96ED4D54-7F38-2049-802B-E1B4510F211C}" destId="{3126B587-DBBE-3E45-9175-324C37898341}" srcOrd="0" destOrd="0" presId="urn:microsoft.com/office/officeart/2005/8/layout/vList6"/>
    <dgm:cxn modelId="{D61E64DB-B3EF-1C44-8E12-67FB1878030A}" type="presParOf" srcId="{96ED4D54-7F38-2049-802B-E1B4510F211C}" destId="{44D2AB41-C96F-8043-AB03-63F5709E3226}" srcOrd="1" destOrd="0" presId="urn:microsoft.com/office/officeart/2005/8/layout/vList6"/>
    <dgm:cxn modelId="{9F31FE7A-6D00-F344-8459-6A3BFB2318A9}" type="presParOf" srcId="{CA498B90-3F5D-B142-B040-FD75708B7994}" destId="{C0361836-3562-3F4A-AD68-E92C66F598CF}" srcOrd="1" destOrd="0" presId="urn:microsoft.com/office/officeart/2005/8/layout/vList6"/>
    <dgm:cxn modelId="{69AB7AC7-0BA2-7149-B9EE-96AE69955630}" type="presParOf" srcId="{CA498B90-3F5D-B142-B040-FD75708B7994}" destId="{4C97E9B2-4EAB-DF40-98DB-C8CB97CEFFCF}" srcOrd="2" destOrd="0" presId="urn:microsoft.com/office/officeart/2005/8/layout/vList6"/>
    <dgm:cxn modelId="{CF827067-0895-2E48-87C9-2A1A46218954}" type="presParOf" srcId="{4C97E9B2-4EAB-DF40-98DB-C8CB97CEFFCF}" destId="{25C84879-2C2A-784C-B758-7D8CD5A0B7AC}" srcOrd="0" destOrd="0" presId="urn:microsoft.com/office/officeart/2005/8/layout/vList6"/>
    <dgm:cxn modelId="{72033B30-A67C-3D48-8E38-7AAFE7410E3F}" type="presParOf" srcId="{4C97E9B2-4EAB-DF40-98DB-C8CB97CEFFCF}" destId="{54BC80E7-68F5-EB44-BD66-1BCDF86162F4}" srcOrd="1" destOrd="0" presId="urn:microsoft.com/office/officeart/2005/8/layout/vList6"/>
    <dgm:cxn modelId="{1AC3B658-22D7-4946-BE0E-3EB4FD36E517}" type="presParOf" srcId="{CA498B90-3F5D-B142-B040-FD75708B7994}" destId="{C6764058-BB71-8647-B51B-1C04E21F47EB}" srcOrd="3" destOrd="0" presId="urn:microsoft.com/office/officeart/2005/8/layout/vList6"/>
    <dgm:cxn modelId="{3C86B6D0-D6D7-454D-AC07-DCC4896AC247}" type="presParOf" srcId="{CA498B90-3F5D-B142-B040-FD75708B7994}" destId="{3339946A-E530-EF4D-BD36-F30E5ED285B1}" srcOrd="4" destOrd="0" presId="urn:microsoft.com/office/officeart/2005/8/layout/vList6"/>
    <dgm:cxn modelId="{2D11A4A1-E3A4-B340-8E78-88981D6B9097}" type="presParOf" srcId="{3339946A-E530-EF4D-BD36-F30E5ED285B1}" destId="{02E20046-2550-464B-9087-3C6157D14F9A}" srcOrd="0" destOrd="0" presId="urn:microsoft.com/office/officeart/2005/8/layout/vList6"/>
    <dgm:cxn modelId="{B62D42A3-6096-AD49-8C7C-9268E5A2F8F7}" type="presParOf" srcId="{3339946A-E530-EF4D-BD36-F30E5ED285B1}" destId="{E8706E14-B673-9A4B-901C-E9C358C4219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45777D-67FD-914E-93EF-84EDB051DDB8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191B8C7-97BE-2843-B1BE-C3E123F7AB7A}">
      <dgm:prSet phldrT="[Texto]"/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Brechas de desigualdad (acceso, trato)</a:t>
          </a:r>
          <a:endParaRPr lang="es-ES" b="1" dirty="0">
            <a:solidFill>
              <a:srgbClr val="000000"/>
            </a:solidFill>
          </a:endParaRPr>
        </a:p>
      </dgm:t>
    </dgm:pt>
    <dgm:pt modelId="{26A9074C-3002-3944-8BFB-E369B85ABC3F}" type="parTrans" cxnId="{5BB06D9F-F9FA-E148-8A0B-BD0DE358E32A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4AB68CC0-50E4-7C47-9FE7-BD9F968386EC}" type="sibTrans" cxnId="{5BB06D9F-F9FA-E148-8A0B-BD0DE358E32A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BC4941DA-524D-344F-B8B5-E2CC83456D13}">
      <dgm:prSet phldrT="[Texto]"/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Reconocimiento a la Diversidad</a:t>
          </a:r>
          <a:endParaRPr lang="es-ES" b="1" dirty="0">
            <a:solidFill>
              <a:srgbClr val="000000"/>
            </a:solidFill>
          </a:endParaRPr>
        </a:p>
      </dgm:t>
    </dgm:pt>
    <dgm:pt modelId="{4CB2B3A0-D493-B14C-9C5F-AC66165BE17B}" type="parTrans" cxnId="{8D34483E-F723-BC43-BCFF-614BD6DF6F40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DEE5912D-A190-8C4C-BE87-E719389825EF}" type="sibTrans" cxnId="{8D34483E-F723-BC43-BCFF-614BD6DF6F40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09908F2D-9145-494A-B57E-236B89C86988}">
      <dgm:prSet phldrT="[Texto]"/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Cohesi</a:t>
          </a:r>
          <a:r>
            <a:rPr lang="es-ES" b="1" dirty="0" smtClean="0">
              <a:solidFill>
                <a:srgbClr val="000000"/>
              </a:solidFill>
            </a:rPr>
            <a:t>ón territorial </a:t>
          </a:r>
          <a:endParaRPr lang="es-ES" b="1" dirty="0">
            <a:solidFill>
              <a:srgbClr val="000000"/>
            </a:solidFill>
          </a:endParaRPr>
        </a:p>
      </dgm:t>
    </dgm:pt>
    <dgm:pt modelId="{B7AAAA38-9EA4-1E4D-9FC8-7415856D8080}" type="parTrans" cxnId="{D462DD5B-9551-684C-BFE9-F60D5337825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E5CEA5A3-E027-0E48-8F26-BF995C9F8782}" type="sibTrans" cxnId="{D462DD5B-9551-684C-BFE9-F60D5337825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65583ADF-14BF-0D42-9CD5-E46137C68600}">
      <dgm:prSet phldrT="[Texto]"/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Capital social y participaci</a:t>
          </a:r>
          <a:r>
            <a:rPr lang="es-ES" b="1" dirty="0" smtClean="0">
              <a:solidFill>
                <a:srgbClr val="000000"/>
              </a:solidFill>
            </a:rPr>
            <a:t>ón ciudadana</a:t>
          </a:r>
          <a:endParaRPr lang="es-ES" b="1" dirty="0">
            <a:solidFill>
              <a:srgbClr val="000000"/>
            </a:solidFill>
          </a:endParaRPr>
        </a:p>
      </dgm:t>
    </dgm:pt>
    <dgm:pt modelId="{FC542CB4-FA3B-524D-ACC7-8F45F1BD2D60}" type="parTrans" cxnId="{DF4B8518-6EC2-CF45-9743-572B172D7C99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8AEAB802-9F34-0341-9C70-8F2F160DFFB9}" type="sibTrans" cxnId="{DF4B8518-6EC2-CF45-9743-572B172D7C99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052237EA-FDE5-7A4D-9A6F-1CE92801B0A9}">
      <dgm:prSet phldrT="[Texto]"/>
      <dgm:spPr/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Ejercicio progresivo de derechos </a:t>
          </a:r>
        </a:p>
      </dgm:t>
    </dgm:pt>
    <dgm:pt modelId="{21844802-245F-284B-9C75-EDAD0673BF34}" type="parTrans" cxnId="{975C4210-E815-8A4B-AEF5-77DB5BB9456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3EE01DF6-4524-E04B-B59A-4DF9AD89CD92}" type="sibTrans" cxnId="{975C4210-E815-8A4B-AEF5-77DB5BB94567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64042CC2-924A-9E4C-97DE-37D76D77370C}">
      <dgm:prSet/>
      <dgm:spPr>
        <a:solidFill>
          <a:srgbClr val="008000"/>
        </a:solidFill>
      </dgm:spPr>
      <dgm:t>
        <a:bodyPr/>
        <a:lstStyle/>
        <a:p>
          <a:r>
            <a:rPr lang="es-ES" b="1" dirty="0" smtClean="0">
              <a:solidFill>
                <a:srgbClr val="000000"/>
              </a:solidFill>
            </a:rPr>
            <a:t>Responsabilidad de todos los actores</a:t>
          </a:r>
          <a:endParaRPr lang="es-ES" b="1" dirty="0">
            <a:solidFill>
              <a:srgbClr val="000000"/>
            </a:solidFill>
          </a:endParaRPr>
        </a:p>
      </dgm:t>
    </dgm:pt>
    <dgm:pt modelId="{30E1203F-D375-B444-A06D-52463A3C260E}" type="parTrans" cxnId="{319C3B4B-3C78-714A-B093-EEA5D0DF6341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5FABE9BB-A899-864B-B797-82FEFE9E01FE}" type="sibTrans" cxnId="{319C3B4B-3C78-714A-B093-EEA5D0DF6341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B93F2EA0-4CA0-EC41-8961-95FC3D2DFADF}" type="pres">
      <dgm:prSet presAssocID="{3545777D-67FD-914E-93EF-84EDB051DDB8}" presName="diagram" presStyleCnt="0">
        <dgm:presLayoutVars>
          <dgm:dir/>
          <dgm:resizeHandles val="exact"/>
        </dgm:presLayoutVars>
      </dgm:prSet>
      <dgm:spPr/>
    </dgm:pt>
    <dgm:pt modelId="{78662F9F-E521-B144-8808-2E7C817372D8}" type="pres">
      <dgm:prSet presAssocID="{C191B8C7-97BE-2843-B1BE-C3E123F7AB7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5A312B-1FEE-0340-87FF-E7AB2C4B0B9D}" type="pres">
      <dgm:prSet presAssocID="{4AB68CC0-50E4-7C47-9FE7-BD9F968386EC}" presName="sibTrans" presStyleCnt="0"/>
      <dgm:spPr/>
    </dgm:pt>
    <dgm:pt modelId="{51EAFF2C-1D32-B24E-B9BF-36D9BA442208}" type="pres">
      <dgm:prSet presAssocID="{BC4941DA-524D-344F-B8B5-E2CC83456D13}" presName="node" presStyleLbl="node1" presStyleIdx="1" presStyleCnt="6">
        <dgm:presLayoutVars>
          <dgm:bulletEnabled val="1"/>
        </dgm:presLayoutVars>
      </dgm:prSet>
      <dgm:spPr/>
    </dgm:pt>
    <dgm:pt modelId="{C48548F0-EC4C-2B4C-9B74-E65D552C5340}" type="pres">
      <dgm:prSet presAssocID="{DEE5912D-A190-8C4C-BE87-E719389825EF}" presName="sibTrans" presStyleCnt="0"/>
      <dgm:spPr/>
    </dgm:pt>
    <dgm:pt modelId="{F6FF733B-316B-0443-AA36-68CB1C786ECC}" type="pres">
      <dgm:prSet presAssocID="{09908F2D-9145-494A-B57E-236B89C8698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CEC848-5A21-4F4A-B38B-0879A29C8BAE}" type="pres">
      <dgm:prSet presAssocID="{E5CEA5A3-E027-0E48-8F26-BF995C9F8782}" presName="sibTrans" presStyleCnt="0"/>
      <dgm:spPr/>
    </dgm:pt>
    <dgm:pt modelId="{79E35322-3881-A649-8165-FD2EE0383BAB}" type="pres">
      <dgm:prSet presAssocID="{65583ADF-14BF-0D42-9CD5-E46137C68600}" presName="node" presStyleLbl="node1" presStyleIdx="3" presStyleCnt="6">
        <dgm:presLayoutVars>
          <dgm:bulletEnabled val="1"/>
        </dgm:presLayoutVars>
      </dgm:prSet>
      <dgm:spPr/>
    </dgm:pt>
    <dgm:pt modelId="{86604F4E-EF34-D740-B424-522B10597E93}" type="pres">
      <dgm:prSet presAssocID="{8AEAB802-9F34-0341-9C70-8F2F160DFFB9}" presName="sibTrans" presStyleCnt="0"/>
      <dgm:spPr/>
    </dgm:pt>
    <dgm:pt modelId="{13C4E61C-EA56-D74C-B877-38C3E3C99D4D}" type="pres">
      <dgm:prSet presAssocID="{052237EA-FDE5-7A4D-9A6F-1CE92801B0A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4E66B6-647E-8748-98B2-924023453A1A}" type="pres">
      <dgm:prSet presAssocID="{3EE01DF6-4524-E04B-B59A-4DF9AD89CD92}" presName="sibTrans" presStyleCnt="0"/>
      <dgm:spPr/>
    </dgm:pt>
    <dgm:pt modelId="{2B8F199E-03A1-7C4B-B289-2C0DF8F7BD8B}" type="pres">
      <dgm:prSet presAssocID="{64042CC2-924A-9E4C-97DE-37D76D77370C}" presName="node" presStyleLbl="node1" presStyleIdx="5" presStyleCnt="6">
        <dgm:presLayoutVars>
          <dgm:bulletEnabled val="1"/>
        </dgm:presLayoutVars>
      </dgm:prSet>
      <dgm:spPr/>
    </dgm:pt>
  </dgm:ptLst>
  <dgm:cxnLst>
    <dgm:cxn modelId="{5BB06D9F-F9FA-E148-8A0B-BD0DE358E32A}" srcId="{3545777D-67FD-914E-93EF-84EDB051DDB8}" destId="{C191B8C7-97BE-2843-B1BE-C3E123F7AB7A}" srcOrd="0" destOrd="0" parTransId="{26A9074C-3002-3944-8BFB-E369B85ABC3F}" sibTransId="{4AB68CC0-50E4-7C47-9FE7-BD9F968386EC}"/>
    <dgm:cxn modelId="{52CE4618-0168-C642-AE03-CDB011A276D7}" type="presOf" srcId="{C191B8C7-97BE-2843-B1BE-C3E123F7AB7A}" destId="{78662F9F-E521-B144-8808-2E7C817372D8}" srcOrd="0" destOrd="0" presId="urn:microsoft.com/office/officeart/2005/8/layout/default"/>
    <dgm:cxn modelId="{5EC203FA-EBE7-1649-9FBC-A610A47F80A0}" type="presOf" srcId="{64042CC2-924A-9E4C-97DE-37D76D77370C}" destId="{2B8F199E-03A1-7C4B-B289-2C0DF8F7BD8B}" srcOrd="0" destOrd="0" presId="urn:microsoft.com/office/officeart/2005/8/layout/default"/>
    <dgm:cxn modelId="{319C3B4B-3C78-714A-B093-EEA5D0DF6341}" srcId="{3545777D-67FD-914E-93EF-84EDB051DDB8}" destId="{64042CC2-924A-9E4C-97DE-37D76D77370C}" srcOrd="5" destOrd="0" parTransId="{30E1203F-D375-B444-A06D-52463A3C260E}" sibTransId="{5FABE9BB-A899-864B-B797-82FEFE9E01FE}"/>
    <dgm:cxn modelId="{3CDEF566-C374-F244-A744-7200B2DC01FC}" type="presOf" srcId="{BC4941DA-524D-344F-B8B5-E2CC83456D13}" destId="{51EAFF2C-1D32-B24E-B9BF-36D9BA442208}" srcOrd="0" destOrd="0" presId="urn:microsoft.com/office/officeart/2005/8/layout/default"/>
    <dgm:cxn modelId="{85AE7DFC-6AEB-4746-9A67-142B1663B89C}" type="presOf" srcId="{65583ADF-14BF-0D42-9CD5-E46137C68600}" destId="{79E35322-3881-A649-8165-FD2EE0383BAB}" srcOrd="0" destOrd="0" presId="urn:microsoft.com/office/officeart/2005/8/layout/default"/>
    <dgm:cxn modelId="{D462DD5B-9551-684C-BFE9-F60D53378257}" srcId="{3545777D-67FD-914E-93EF-84EDB051DDB8}" destId="{09908F2D-9145-494A-B57E-236B89C86988}" srcOrd="2" destOrd="0" parTransId="{B7AAAA38-9EA4-1E4D-9FC8-7415856D8080}" sibTransId="{E5CEA5A3-E027-0E48-8F26-BF995C9F8782}"/>
    <dgm:cxn modelId="{612804B1-8AB7-ED41-BFBF-3184A2A33729}" type="presOf" srcId="{3545777D-67FD-914E-93EF-84EDB051DDB8}" destId="{B93F2EA0-4CA0-EC41-8961-95FC3D2DFADF}" srcOrd="0" destOrd="0" presId="urn:microsoft.com/office/officeart/2005/8/layout/default"/>
    <dgm:cxn modelId="{FB24AA26-CCDD-994A-B2C6-2F59AD925F38}" type="presOf" srcId="{052237EA-FDE5-7A4D-9A6F-1CE92801B0A9}" destId="{13C4E61C-EA56-D74C-B877-38C3E3C99D4D}" srcOrd="0" destOrd="0" presId="urn:microsoft.com/office/officeart/2005/8/layout/default"/>
    <dgm:cxn modelId="{C618FEDB-D283-174A-BAB0-A2C20C4BD863}" type="presOf" srcId="{09908F2D-9145-494A-B57E-236B89C86988}" destId="{F6FF733B-316B-0443-AA36-68CB1C786ECC}" srcOrd="0" destOrd="0" presId="urn:microsoft.com/office/officeart/2005/8/layout/default"/>
    <dgm:cxn modelId="{8D34483E-F723-BC43-BCFF-614BD6DF6F40}" srcId="{3545777D-67FD-914E-93EF-84EDB051DDB8}" destId="{BC4941DA-524D-344F-B8B5-E2CC83456D13}" srcOrd="1" destOrd="0" parTransId="{4CB2B3A0-D493-B14C-9C5F-AC66165BE17B}" sibTransId="{DEE5912D-A190-8C4C-BE87-E719389825EF}"/>
    <dgm:cxn modelId="{975C4210-E815-8A4B-AEF5-77DB5BB94567}" srcId="{3545777D-67FD-914E-93EF-84EDB051DDB8}" destId="{052237EA-FDE5-7A4D-9A6F-1CE92801B0A9}" srcOrd="4" destOrd="0" parTransId="{21844802-245F-284B-9C75-EDAD0673BF34}" sibTransId="{3EE01DF6-4524-E04B-B59A-4DF9AD89CD92}"/>
    <dgm:cxn modelId="{DF4B8518-6EC2-CF45-9743-572B172D7C99}" srcId="{3545777D-67FD-914E-93EF-84EDB051DDB8}" destId="{65583ADF-14BF-0D42-9CD5-E46137C68600}" srcOrd="3" destOrd="0" parTransId="{FC542CB4-FA3B-524D-ACC7-8F45F1BD2D60}" sibTransId="{8AEAB802-9F34-0341-9C70-8F2F160DFFB9}"/>
    <dgm:cxn modelId="{8B3AF1AD-978B-AF48-84DE-C5696ADF76AB}" type="presParOf" srcId="{B93F2EA0-4CA0-EC41-8961-95FC3D2DFADF}" destId="{78662F9F-E521-B144-8808-2E7C817372D8}" srcOrd="0" destOrd="0" presId="urn:microsoft.com/office/officeart/2005/8/layout/default"/>
    <dgm:cxn modelId="{E3D3A174-294C-BB46-BDA1-FEE3F0441229}" type="presParOf" srcId="{B93F2EA0-4CA0-EC41-8961-95FC3D2DFADF}" destId="{2D5A312B-1FEE-0340-87FF-E7AB2C4B0B9D}" srcOrd="1" destOrd="0" presId="urn:microsoft.com/office/officeart/2005/8/layout/default"/>
    <dgm:cxn modelId="{195EF31A-BE7D-5644-9B53-FA9CFDB2576D}" type="presParOf" srcId="{B93F2EA0-4CA0-EC41-8961-95FC3D2DFADF}" destId="{51EAFF2C-1D32-B24E-B9BF-36D9BA442208}" srcOrd="2" destOrd="0" presId="urn:microsoft.com/office/officeart/2005/8/layout/default"/>
    <dgm:cxn modelId="{C6C59E11-4804-8342-AFC4-EA5FB6180AB0}" type="presParOf" srcId="{B93F2EA0-4CA0-EC41-8961-95FC3D2DFADF}" destId="{C48548F0-EC4C-2B4C-9B74-E65D552C5340}" srcOrd="3" destOrd="0" presId="urn:microsoft.com/office/officeart/2005/8/layout/default"/>
    <dgm:cxn modelId="{A56CE80D-9806-364A-B869-7C8836747117}" type="presParOf" srcId="{B93F2EA0-4CA0-EC41-8961-95FC3D2DFADF}" destId="{F6FF733B-316B-0443-AA36-68CB1C786ECC}" srcOrd="4" destOrd="0" presId="urn:microsoft.com/office/officeart/2005/8/layout/default"/>
    <dgm:cxn modelId="{2612D178-78CA-634A-91A2-BD1C561E8CF1}" type="presParOf" srcId="{B93F2EA0-4CA0-EC41-8961-95FC3D2DFADF}" destId="{68CEC848-5A21-4F4A-B38B-0879A29C8BAE}" srcOrd="5" destOrd="0" presId="urn:microsoft.com/office/officeart/2005/8/layout/default"/>
    <dgm:cxn modelId="{27043731-EFD0-614D-A43C-B4451241FD86}" type="presParOf" srcId="{B93F2EA0-4CA0-EC41-8961-95FC3D2DFADF}" destId="{79E35322-3881-A649-8165-FD2EE0383BAB}" srcOrd="6" destOrd="0" presId="urn:microsoft.com/office/officeart/2005/8/layout/default"/>
    <dgm:cxn modelId="{FB995D19-4C71-D94D-A0A7-05678C018CD7}" type="presParOf" srcId="{B93F2EA0-4CA0-EC41-8961-95FC3D2DFADF}" destId="{86604F4E-EF34-D740-B424-522B10597E93}" srcOrd="7" destOrd="0" presId="urn:microsoft.com/office/officeart/2005/8/layout/default"/>
    <dgm:cxn modelId="{B998AF72-FF14-2147-A496-1B4DAE971726}" type="presParOf" srcId="{B93F2EA0-4CA0-EC41-8961-95FC3D2DFADF}" destId="{13C4E61C-EA56-D74C-B877-38C3E3C99D4D}" srcOrd="8" destOrd="0" presId="urn:microsoft.com/office/officeart/2005/8/layout/default"/>
    <dgm:cxn modelId="{BC20C91F-8EA4-E34C-8EC8-5CAAA81E8E53}" type="presParOf" srcId="{B93F2EA0-4CA0-EC41-8961-95FC3D2DFADF}" destId="{494E66B6-647E-8748-98B2-924023453A1A}" srcOrd="9" destOrd="0" presId="urn:microsoft.com/office/officeart/2005/8/layout/default"/>
    <dgm:cxn modelId="{2D94DA31-17B8-964B-B6B0-8067D4477FD2}" type="presParOf" srcId="{B93F2EA0-4CA0-EC41-8961-95FC3D2DFADF}" destId="{2B8F199E-03A1-7C4B-B289-2C0DF8F7BD8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B80C5E-7FEC-6E40-8DE0-F0DD685BA2FA}" type="doc">
      <dgm:prSet loTypeId="urn:microsoft.com/office/officeart/2005/8/layout/radial4" loCatId="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s-ES"/>
        </a:p>
      </dgm:t>
    </dgm:pt>
    <dgm:pt modelId="{EADB8E9E-CCB6-964D-A093-ABCAB53F4127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Exclusión social</a:t>
          </a:r>
          <a:endParaRPr lang="es-ES" dirty="0">
            <a:solidFill>
              <a:srgbClr val="000000"/>
            </a:solidFill>
          </a:endParaRPr>
        </a:p>
      </dgm:t>
    </dgm:pt>
    <dgm:pt modelId="{9964DCD0-427F-0F4A-BCD3-B06BC020BE5F}" type="parTrans" cxnId="{6D17BF27-2262-2740-93B9-38F1C5AC22E4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71921FB5-03CF-B44D-B17E-578E6A8EF140}" type="sibTrans" cxnId="{6D17BF27-2262-2740-93B9-38F1C5AC22E4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BF9AF358-E407-AE4E-A054-99D4ACEDDA1B}">
      <dgm:prSet phldrT="[Texto]" custT="1"/>
      <dgm:spPr/>
      <dgm:t>
        <a:bodyPr/>
        <a:lstStyle/>
        <a:p>
          <a:r>
            <a:rPr lang="es-ES" sz="1400" dirty="0" smtClean="0">
              <a:solidFill>
                <a:srgbClr val="000000"/>
              </a:solidFill>
            </a:rPr>
            <a:t>Institucionalidad excluyente </a:t>
          </a:r>
          <a:r>
            <a:rPr lang="es-ES" sz="1400" dirty="0" smtClean="0">
              <a:solidFill>
                <a:srgbClr val="000000"/>
              </a:solidFill>
            </a:rPr>
            <a:t>y </a:t>
          </a:r>
          <a:r>
            <a:rPr lang="es-ES" sz="1400" dirty="0" smtClean="0">
              <a:solidFill>
                <a:srgbClr val="000000"/>
              </a:solidFill>
            </a:rPr>
            <a:t>poco efectiva  </a:t>
          </a:r>
          <a:endParaRPr lang="es-ES" sz="1400" dirty="0">
            <a:solidFill>
              <a:srgbClr val="000000"/>
            </a:solidFill>
          </a:endParaRPr>
        </a:p>
      </dgm:t>
    </dgm:pt>
    <dgm:pt modelId="{0F503D89-4B40-504B-84CD-B9BACDBA5A67}" type="parTrans" cxnId="{5AE81351-DD3A-5144-9F20-A46CE43239C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29741A3-94D6-5F42-ABF7-11BDD8A282E0}" type="sibTrans" cxnId="{5AE81351-DD3A-5144-9F20-A46CE43239C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2FEEB95-8242-9346-91AC-65443A592B62}">
      <dgm:prSet phldrT="[Texto]" custT="1"/>
      <dgm:spPr/>
      <dgm:t>
        <a:bodyPr/>
        <a:lstStyle/>
        <a:p>
          <a:r>
            <a:rPr lang="es-ES" sz="1400" dirty="0" smtClean="0">
              <a:solidFill>
                <a:srgbClr val="000000"/>
              </a:solidFill>
            </a:rPr>
            <a:t>Desigualdad económica y social</a:t>
          </a:r>
          <a:endParaRPr lang="es-ES" sz="1400" dirty="0">
            <a:solidFill>
              <a:srgbClr val="000000"/>
            </a:solidFill>
          </a:endParaRPr>
        </a:p>
      </dgm:t>
    </dgm:pt>
    <dgm:pt modelId="{5A321F2F-4CA5-214E-A02B-64D2C33A2CB4}" type="parTrans" cxnId="{F7ADE711-8D4E-CB47-99FA-976A0E5AF6F1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D172D5F-D951-464F-A4E5-E07C36DD8E2C}" type="sibTrans" cxnId="{F7ADE711-8D4E-CB47-99FA-976A0E5AF6F1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513518AA-61E6-4543-80C3-C9B8BDD7154F}">
      <dgm:prSet phldrT="[Texto]" custT="1"/>
      <dgm:spPr/>
      <dgm:t>
        <a:bodyPr/>
        <a:lstStyle/>
        <a:p>
          <a:r>
            <a:rPr lang="es-ES" sz="1400" dirty="0" smtClean="0">
              <a:solidFill>
                <a:srgbClr val="000000"/>
              </a:solidFill>
            </a:rPr>
            <a:t>Cultura de discriminación y déficit de ciudadanía</a:t>
          </a:r>
          <a:endParaRPr lang="es-ES" sz="1400" dirty="0">
            <a:solidFill>
              <a:srgbClr val="000000"/>
            </a:solidFill>
          </a:endParaRPr>
        </a:p>
      </dgm:t>
    </dgm:pt>
    <dgm:pt modelId="{3B60B7D6-BE2F-AB40-9240-7D77A1F0A75D}" type="parTrans" cxnId="{08F8F50D-9B6E-3A41-BB34-5A7D918D2DC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A19DB629-C839-DF43-831A-C131E69E3E8D}" type="sibTrans" cxnId="{08F8F50D-9B6E-3A41-BB34-5A7D918D2DC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87D6A3B8-C2E3-3E4E-885D-8AF848376C00}" type="pres">
      <dgm:prSet presAssocID="{E1B80C5E-7FEC-6E40-8DE0-F0DD685BA2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803E2B4-3476-9346-A944-9D3CA4B658D5}" type="pres">
      <dgm:prSet presAssocID="{EADB8E9E-CCB6-964D-A093-ABCAB53F4127}" presName="centerShape" presStyleLbl="node0" presStyleIdx="0" presStyleCnt="1" custLinFactNeighborX="-1037" custLinFactNeighborY="9041"/>
      <dgm:spPr/>
      <dgm:t>
        <a:bodyPr/>
        <a:lstStyle/>
        <a:p>
          <a:endParaRPr lang="es-ES"/>
        </a:p>
      </dgm:t>
    </dgm:pt>
    <dgm:pt modelId="{9F4A27B1-631E-A84C-A3FA-518D8D0D7397}" type="pres">
      <dgm:prSet presAssocID="{0F503D89-4B40-504B-84CD-B9BACDBA5A67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FF950F6B-8859-8943-8432-0EDB3997B840}" type="pres">
      <dgm:prSet presAssocID="{BF9AF358-E407-AE4E-A054-99D4ACEDDA1B}" presName="node" presStyleLbl="node1" presStyleIdx="0" presStyleCnt="3" custScaleX="1219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BEFD99-C4B7-4A40-8910-51A4D3E5397C}" type="pres">
      <dgm:prSet presAssocID="{5A321F2F-4CA5-214E-A02B-64D2C33A2CB4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6210500C-173F-294D-BE4F-5401AEE97D87}" type="pres">
      <dgm:prSet presAssocID="{92FEEB95-8242-9346-91AC-65443A592B62}" presName="node" presStyleLbl="node1" presStyleIdx="1" presStyleCnt="3" custScaleX="1219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CDFEA3-1DF5-564E-931F-5326F197C6EA}" type="pres">
      <dgm:prSet presAssocID="{3B60B7D6-BE2F-AB40-9240-7D77A1F0A75D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7C78AA6F-4555-A045-8C99-4D339A8069BB}" type="pres">
      <dgm:prSet presAssocID="{513518AA-61E6-4543-80C3-C9B8BDD7154F}" presName="node" presStyleLbl="node1" presStyleIdx="2" presStyleCnt="3" custScaleX="1219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FB7FF14-FD17-EC40-8447-201178BD28DA}" type="presOf" srcId="{BF9AF358-E407-AE4E-A054-99D4ACEDDA1B}" destId="{FF950F6B-8859-8943-8432-0EDB3997B840}" srcOrd="0" destOrd="0" presId="urn:microsoft.com/office/officeart/2005/8/layout/radial4"/>
    <dgm:cxn modelId="{C97BC085-EC35-A94D-9EDF-9370CC284DD4}" type="presOf" srcId="{E1B80C5E-7FEC-6E40-8DE0-F0DD685BA2FA}" destId="{87D6A3B8-C2E3-3E4E-885D-8AF848376C00}" srcOrd="0" destOrd="0" presId="urn:microsoft.com/office/officeart/2005/8/layout/radial4"/>
    <dgm:cxn modelId="{F7ADE711-8D4E-CB47-99FA-976A0E5AF6F1}" srcId="{EADB8E9E-CCB6-964D-A093-ABCAB53F4127}" destId="{92FEEB95-8242-9346-91AC-65443A592B62}" srcOrd="1" destOrd="0" parTransId="{5A321F2F-4CA5-214E-A02B-64D2C33A2CB4}" sibTransId="{9D172D5F-D951-464F-A4E5-E07C36DD8E2C}"/>
    <dgm:cxn modelId="{B8F70769-52F0-6442-9DD3-87370D35D87E}" type="presOf" srcId="{3B60B7D6-BE2F-AB40-9240-7D77A1F0A75D}" destId="{F2CDFEA3-1DF5-564E-931F-5326F197C6EA}" srcOrd="0" destOrd="0" presId="urn:microsoft.com/office/officeart/2005/8/layout/radial4"/>
    <dgm:cxn modelId="{8E347928-9EA9-6646-9C29-A9B27BB6DAAC}" type="presOf" srcId="{5A321F2F-4CA5-214E-A02B-64D2C33A2CB4}" destId="{F0BEFD99-C4B7-4A40-8910-51A4D3E5397C}" srcOrd="0" destOrd="0" presId="urn:microsoft.com/office/officeart/2005/8/layout/radial4"/>
    <dgm:cxn modelId="{79A71305-954B-F045-A817-DDD67FAD8DD5}" type="presOf" srcId="{92FEEB95-8242-9346-91AC-65443A592B62}" destId="{6210500C-173F-294D-BE4F-5401AEE97D87}" srcOrd="0" destOrd="0" presId="urn:microsoft.com/office/officeart/2005/8/layout/radial4"/>
    <dgm:cxn modelId="{6D17BF27-2262-2740-93B9-38F1C5AC22E4}" srcId="{E1B80C5E-7FEC-6E40-8DE0-F0DD685BA2FA}" destId="{EADB8E9E-CCB6-964D-A093-ABCAB53F4127}" srcOrd="0" destOrd="0" parTransId="{9964DCD0-427F-0F4A-BCD3-B06BC020BE5F}" sibTransId="{71921FB5-03CF-B44D-B17E-578E6A8EF140}"/>
    <dgm:cxn modelId="{08F8F50D-9B6E-3A41-BB34-5A7D918D2DC9}" srcId="{EADB8E9E-CCB6-964D-A093-ABCAB53F4127}" destId="{513518AA-61E6-4543-80C3-C9B8BDD7154F}" srcOrd="2" destOrd="0" parTransId="{3B60B7D6-BE2F-AB40-9240-7D77A1F0A75D}" sibTransId="{A19DB629-C839-DF43-831A-C131E69E3E8D}"/>
    <dgm:cxn modelId="{5AE81351-DD3A-5144-9F20-A46CE43239C5}" srcId="{EADB8E9E-CCB6-964D-A093-ABCAB53F4127}" destId="{BF9AF358-E407-AE4E-A054-99D4ACEDDA1B}" srcOrd="0" destOrd="0" parTransId="{0F503D89-4B40-504B-84CD-B9BACDBA5A67}" sibTransId="{929741A3-94D6-5F42-ABF7-11BDD8A282E0}"/>
    <dgm:cxn modelId="{9D9F6531-484E-AD4C-A28E-4D5996376F10}" type="presOf" srcId="{EADB8E9E-CCB6-964D-A093-ABCAB53F4127}" destId="{3803E2B4-3476-9346-A944-9D3CA4B658D5}" srcOrd="0" destOrd="0" presId="urn:microsoft.com/office/officeart/2005/8/layout/radial4"/>
    <dgm:cxn modelId="{39CFCD47-C44E-5A46-9B25-84595E90BE39}" type="presOf" srcId="{513518AA-61E6-4543-80C3-C9B8BDD7154F}" destId="{7C78AA6F-4555-A045-8C99-4D339A8069BB}" srcOrd="0" destOrd="0" presId="urn:microsoft.com/office/officeart/2005/8/layout/radial4"/>
    <dgm:cxn modelId="{C3B49094-BAA5-A440-A76F-615929538516}" type="presOf" srcId="{0F503D89-4B40-504B-84CD-B9BACDBA5A67}" destId="{9F4A27B1-631E-A84C-A3FA-518D8D0D7397}" srcOrd="0" destOrd="0" presId="urn:microsoft.com/office/officeart/2005/8/layout/radial4"/>
    <dgm:cxn modelId="{DD7268A5-F27D-C84B-8D15-56F926BE8539}" type="presParOf" srcId="{87D6A3B8-C2E3-3E4E-885D-8AF848376C00}" destId="{3803E2B4-3476-9346-A944-9D3CA4B658D5}" srcOrd="0" destOrd="0" presId="urn:microsoft.com/office/officeart/2005/8/layout/radial4"/>
    <dgm:cxn modelId="{8175371C-E299-8844-A97B-1108B653CBD5}" type="presParOf" srcId="{87D6A3B8-C2E3-3E4E-885D-8AF848376C00}" destId="{9F4A27B1-631E-A84C-A3FA-518D8D0D7397}" srcOrd="1" destOrd="0" presId="urn:microsoft.com/office/officeart/2005/8/layout/radial4"/>
    <dgm:cxn modelId="{0796A897-6DE6-B64B-B8F0-4A80899615D2}" type="presParOf" srcId="{87D6A3B8-C2E3-3E4E-885D-8AF848376C00}" destId="{FF950F6B-8859-8943-8432-0EDB3997B840}" srcOrd="2" destOrd="0" presId="urn:microsoft.com/office/officeart/2005/8/layout/radial4"/>
    <dgm:cxn modelId="{D545D667-0E9E-9842-91F5-43D9D6948B20}" type="presParOf" srcId="{87D6A3B8-C2E3-3E4E-885D-8AF848376C00}" destId="{F0BEFD99-C4B7-4A40-8910-51A4D3E5397C}" srcOrd="3" destOrd="0" presId="urn:microsoft.com/office/officeart/2005/8/layout/radial4"/>
    <dgm:cxn modelId="{6B26CB5B-6966-1343-9394-6B913203C557}" type="presParOf" srcId="{87D6A3B8-C2E3-3E4E-885D-8AF848376C00}" destId="{6210500C-173F-294D-BE4F-5401AEE97D87}" srcOrd="4" destOrd="0" presId="urn:microsoft.com/office/officeart/2005/8/layout/radial4"/>
    <dgm:cxn modelId="{74F6D2DE-72D8-3441-A0CF-CA23E363BC5C}" type="presParOf" srcId="{87D6A3B8-C2E3-3E4E-885D-8AF848376C00}" destId="{F2CDFEA3-1DF5-564E-931F-5326F197C6EA}" srcOrd="5" destOrd="0" presId="urn:microsoft.com/office/officeart/2005/8/layout/radial4"/>
    <dgm:cxn modelId="{C2961D30-2BE7-AE40-BC28-A5B9DDB416FA}" type="presParOf" srcId="{87D6A3B8-C2E3-3E4E-885D-8AF848376C00}" destId="{7C78AA6F-4555-A045-8C99-4D339A8069B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389EE2-EAD1-6645-A76B-36FF4CD182EA}" type="doc">
      <dgm:prSet loTypeId="urn:microsoft.com/office/officeart/2005/8/layout/radial4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7F7AE20C-3004-6841-B65A-21444D255EBE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Cohesión social</a:t>
          </a:r>
          <a:endParaRPr lang="es-ES" dirty="0">
            <a:solidFill>
              <a:srgbClr val="000000"/>
            </a:solidFill>
          </a:endParaRPr>
        </a:p>
      </dgm:t>
    </dgm:pt>
    <dgm:pt modelId="{12928A46-E709-FB40-BDC5-33B6565C465C}" type="parTrans" cxnId="{7B4FCC5C-E672-D145-B990-E50BF42C8BD8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ABFB5FA6-73DC-DF40-81A8-1D466C1027AF}" type="sibTrans" cxnId="{7B4FCC5C-E672-D145-B990-E50BF42C8BD8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8894AD2-116C-584B-9050-51F6646E0752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Institucionalidad incluyente</a:t>
          </a:r>
          <a:endParaRPr lang="es-ES" dirty="0">
            <a:solidFill>
              <a:srgbClr val="000000"/>
            </a:solidFill>
          </a:endParaRPr>
        </a:p>
      </dgm:t>
    </dgm:pt>
    <dgm:pt modelId="{BC3DF913-CF7E-8348-AE03-E92CD0C4E1C7}" type="parTrans" cxnId="{2A7EA796-2B31-F644-BA69-74354E49A1B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F8F2EC7-74C4-384A-A29E-865990E27C28}" type="sibTrans" cxnId="{2A7EA796-2B31-F644-BA69-74354E49A1B0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2D95A9BD-3EA2-E646-B3DB-68459B08B427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Ejercicio progresivo  </a:t>
          </a:r>
          <a:r>
            <a:rPr lang="es-ES" dirty="0" smtClean="0">
              <a:solidFill>
                <a:srgbClr val="000000"/>
              </a:solidFill>
            </a:rPr>
            <a:t>de Derechos</a:t>
          </a:r>
          <a:endParaRPr lang="es-ES" dirty="0">
            <a:solidFill>
              <a:srgbClr val="000000"/>
            </a:solidFill>
          </a:endParaRPr>
        </a:p>
      </dgm:t>
    </dgm:pt>
    <dgm:pt modelId="{8E1A0DFC-9ED1-854D-A2B9-CEC3E8C33226}" type="parTrans" cxnId="{1F639E3E-1800-7C42-A841-8721D61B783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A9C50DF-E938-6342-88BE-9E3051848620}" type="sibTrans" cxnId="{1F639E3E-1800-7C42-A841-8721D61B7835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9D67783-44EC-3A4D-A4C8-0BC6896E3763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 </a:t>
          </a:r>
          <a:r>
            <a:rPr lang="es-ES" dirty="0" smtClean="0">
              <a:solidFill>
                <a:srgbClr val="000000"/>
              </a:solidFill>
            </a:rPr>
            <a:t>Cultura de participaci</a:t>
          </a:r>
          <a:r>
            <a:rPr lang="es-ES" dirty="0" smtClean="0">
              <a:solidFill>
                <a:srgbClr val="000000"/>
              </a:solidFill>
            </a:rPr>
            <a:t>ón</a:t>
          </a:r>
          <a:r>
            <a:rPr lang="es-ES" dirty="0" smtClean="0">
              <a:solidFill>
                <a:srgbClr val="000000"/>
              </a:solidFill>
            </a:rPr>
            <a:t> ciudadana</a:t>
          </a:r>
          <a:endParaRPr lang="es-ES" dirty="0">
            <a:solidFill>
              <a:srgbClr val="000000"/>
            </a:solidFill>
          </a:endParaRPr>
        </a:p>
      </dgm:t>
    </dgm:pt>
    <dgm:pt modelId="{687EDD7A-DDDD-C144-AEEC-8F83160638CD}" type="parTrans" cxnId="{1DA6017F-96DB-C240-A643-C7A3C979A8F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0666D7E-9A21-0244-9877-7B53081A2841}" type="sibTrans" cxnId="{1DA6017F-96DB-C240-A643-C7A3C979A8F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B1CB7BD3-CAC7-F24F-A8DA-2C8758C061B7}" type="pres">
      <dgm:prSet presAssocID="{B2389EE2-EAD1-6645-A76B-36FF4CD182E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6CA9BDD-D4A1-7049-8279-3B2EB65B9664}" type="pres">
      <dgm:prSet presAssocID="{7F7AE20C-3004-6841-B65A-21444D255EBE}" presName="centerShape" presStyleLbl="node0" presStyleIdx="0" presStyleCnt="1"/>
      <dgm:spPr/>
      <dgm:t>
        <a:bodyPr/>
        <a:lstStyle/>
        <a:p>
          <a:endParaRPr lang="es-ES"/>
        </a:p>
      </dgm:t>
    </dgm:pt>
    <dgm:pt modelId="{65C2CE56-65FA-1F41-B17C-E110EC3B7DD6}" type="pres">
      <dgm:prSet presAssocID="{BC3DF913-CF7E-8348-AE03-E92CD0C4E1C7}" presName="parTrans" presStyleLbl="bgSibTrans2D1" presStyleIdx="0" presStyleCnt="3"/>
      <dgm:spPr/>
      <dgm:t>
        <a:bodyPr/>
        <a:lstStyle/>
        <a:p>
          <a:endParaRPr lang="es-ES"/>
        </a:p>
      </dgm:t>
    </dgm:pt>
    <dgm:pt modelId="{3962B09A-1019-1048-86E9-436098749E33}" type="pres">
      <dgm:prSet presAssocID="{48894AD2-116C-584B-9050-51F6646E075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A44F5D-296B-9445-A51B-D0F0F462AFEE}" type="pres">
      <dgm:prSet presAssocID="{8E1A0DFC-9ED1-854D-A2B9-CEC3E8C33226}" presName="parTrans" presStyleLbl="bgSibTrans2D1" presStyleIdx="1" presStyleCnt="3"/>
      <dgm:spPr/>
      <dgm:t>
        <a:bodyPr/>
        <a:lstStyle/>
        <a:p>
          <a:endParaRPr lang="es-ES"/>
        </a:p>
      </dgm:t>
    </dgm:pt>
    <dgm:pt modelId="{44BCE132-6CDA-9C43-89F2-1484E192F35C}" type="pres">
      <dgm:prSet presAssocID="{2D95A9BD-3EA2-E646-B3DB-68459B08B42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8A039E-E150-8A43-A208-D4E55C73B9CF}" type="pres">
      <dgm:prSet presAssocID="{687EDD7A-DDDD-C144-AEEC-8F83160638CD}" presName="parTrans" presStyleLbl="bgSibTrans2D1" presStyleIdx="2" presStyleCnt="3"/>
      <dgm:spPr/>
      <dgm:t>
        <a:bodyPr/>
        <a:lstStyle/>
        <a:p>
          <a:endParaRPr lang="es-ES"/>
        </a:p>
      </dgm:t>
    </dgm:pt>
    <dgm:pt modelId="{6F7D12C1-F62F-AD4E-ADE8-B31E34325ADB}" type="pres">
      <dgm:prSet presAssocID="{D9D67783-44EC-3A4D-A4C8-0BC6896E376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4FCC5C-E672-D145-B990-E50BF42C8BD8}" srcId="{B2389EE2-EAD1-6645-A76B-36FF4CD182EA}" destId="{7F7AE20C-3004-6841-B65A-21444D255EBE}" srcOrd="0" destOrd="0" parTransId="{12928A46-E709-FB40-BDC5-33B6565C465C}" sibTransId="{ABFB5FA6-73DC-DF40-81A8-1D466C1027AF}"/>
    <dgm:cxn modelId="{08498860-6D2E-6E48-929D-338C246673A8}" type="presOf" srcId="{687EDD7A-DDDD-C144-AEEC-8F83160638CD}" destId="{2C8A039E-E150-8A43-A208-D4E55C73B9CF}" srcOrd="0" destOrd="0" presId="urn:microsoft.com/office/officeart/2005/8/layout/radial4"/>
    <dgm:cxn modelId="{EF9FE267-1DE7-0148-816F-26364AD6AC8D}" type="presOf" srcId="{BC3DF913-CF7E-8348-AE03-E92CD0C4E1C7}" destId="{65C2CE56-65FA-1F41-B17C-E110EC3B7DD6}" srcOrd="0" destOrd="0" presId="urn:microsoft.com/office/officeart/2005/8/layout/radial4"/>
    <dgm:cxn modelId="{382521F7-F2CE-EA49-B444-3F18F41FE398}" type="presOf" srcId="{48894AD2-116C-584B-9050-51F6646E0752}" destId="{3962B09A-1019-1048-86E9-436098749E33}" srcOrd="0" destOrd="0" presId="urn:microsoft.com/office/officeart/2005/8/layout/radial4"/>
    <dgm:cxn modelId="{1F639E3E-1800-7C42-A841-8721D61B7835}" srcId="{7F7AE20C-3004-6841-B65A-21444D255EBE}" destId="{2D95A9BD-3EA2-E646-B3DB-68459B08B427}" srcOrd="1" destOrd="0" parTransId="{8E1A0DFC-9ED1-854D-A2B9-CEC3E8C33226}" sibTransId="{DA9C50DF-E938-6342-88BE-9E3051848620}"/>
    <dgm:cxn modelId="{2A7EA796-2B31-F644-BA69-74354E49A1B0}" srcId="{7F7AE20C-3004-6841-B65A-21444D255EBE}" destId="{48894AD2-116C-584B-9050-51F6646E0752}" srcOrd="0" destOrd="0" parTransId="{BC3DF913-CF7E-8348-AE03-E92CD0C4E1C7}" sibTransId="{4F8F2EC7-74C4-384A-A29E-865990E27C28}"/>
    <dgm:cxn modelId="{F1F96353-1BE1-F447-8D25-2B20BD8F4000}" type="presOf" srcId="{B2389EE2-EAD1-6645-A76B-36FF4CD182EA}" destId="{B1CB7BD3-CAC7-F24F-A8DA-2C8758C061B7}" srcOrd="0" destOrd="0" presId="urn:microsoft.com/office/officeart/2005/8/layout/radial4"/>
    <dgm:cxn modelId="{2D0FF458-0F2B-F146-9F82-5BB7F17B40B0}" type="presOf" srcId="{2D95A9BD-3EA2-E646-B3DB-68459B08B427}" destId="{44BCE132-6CDA-9C43-89F2-1484E192F35C}" srcOrd="0" destOrd="0" presId="urn:microsoft.com/office/officeart/2005/8/layout/radial4"/>
    <dgm:cxn modelId="{50CDBF40-9268-8F42-BD27-EA0014EAD622}" type="presOf" srcId="{8E1A0DFC-9ED1-854D-A2B9-CEC3E8C33226}" destId="{1DA44F5D-296B-9445-A51B-D0F0F462AFEE}" srcOrd="0" destOrd="0" presId="urn:microsoft.com/office/officeart/2005/8/layout/radial4"/>
    <dgm:cxn modelId="{165A88D0-F274-9A4B-B789-5EE73E36D130}" type="presOf" srcId="{D9D67783-44EC-3A4D-A4C8-0BC6896E3763}" destId="{6F7D12C1-F62F-AD4E-ADE8-B31E34325ADB}" srcOrd="0" destOrd="0" presId="urn:microsoft.com/office/officeart/2005/8/layout/radial4"/>
    <dgm:cxn modelId="{3DFDC8D5-ABE0-AB40-B060-59EC8615C8C9}" type="presOf" srcId="{7F7AE20C-3004-6841-B65A-21444D255EBE}" destId="{16CA9BDD-D4A1-7049-8279-3B2EB65B9664}" srcOrd="0" destOrd="0" presId="urn:microsoft.com/office/officeart/2005/8/layout/radial4"/>
    <dgm:cxn modelId="{1DA6017F-96DB-C240-A643-C7A3C979A8F9}" srcId="{7F7AE20C-3004-6841-B65A-21444D255EBE}" destId="{D9D67783-44EC-3A4D-A4C8-0BC6896E3763}" srcOrd="2" destOrd="0" parTransId="{687EDD7A-DDDD-C144-AEEC-8F83160638CD}" sibTransId="{D0666D7E-9A21-0244-9877-7B53081A2841}"/>
    <dgm:cxn modelId="{BC0F1151-1C35-5A41-AAC6-E682C2E062E9}" type="presParOf" srcId="{B1CB7BD3-CAC7-F24F-A8DA-2C8758C061B7}" destId="{16CA9BDD-D4A1-7049-8279-3B2EB65B9664}" srcOrd="0" destOrd="0" presId="urn:microsoft.com/office/officeart/2005/8/layout/radial4"/>
    <dgm:cxn modelId="{459443CA-7388-8A4D-B304-5A7ADF2B2015}" type="presParOf" srcId="{B1CB7BD3-CAC7-F24F-A8DA-2C8758C061B7}" destId="{65C2CE56-65FA-1F41-B17C-E110EC3B7DD6}" srcOrd="1" destOrd="0" presId="urn:microsoft.com/office/officeart/2005/8/layout/radial4"/>
    <dgm:cxn modelId="{D789FECA-D987-DB47-8802-26DD2DC5FE3C}" type="presParOf" srcId="{B1CB7BD3-CAC7-F24F-A8DA-2C8758C061B7}" destId="{3962B09A-1019-1048-86E9-436098749E33}" srcOrd="2" destOrd="0" presId="urn:microsoft.com/office/officeart/2005/8/layout/radial4"/>
    <dgm:cxn modelId="{04C30B14-63C5-424D-AD4E-5E885212BDF3}" type="presParOf" srcId="{B1CB7BD3-CAC7-F24F-A8DA-2C8758C061B7}" destId="{1DA44F5D-296B-9445-A51B-D0F0F462AFEE}" srcOrd="3" destOrd="0" presId="urn:microsoft.com/office/officeart/2005/8/layout/radial4"/>
    <dgm:cxn modelId="{BD42CCB9-1871-1445-9290-8D707D0C94D6}" type="presParOf" srcId="{B1CB7BD3-CAC7-F24F-A8DA-2C8758C061B7}" destId="{44BCE132-6CDA-9C43-89F2-1484E192F35C}" srcOrd="4" destOrd="0" presId="urn:microsoft.com/office/officeart/2005/8/layout/radial4"/>
    <dgm:cxn modelId="{F8F7AF76-87BA-224C-961E-DF1EB877DDB9}" type="presParOf" srcId="{B1CB7BD3-CAC7-F24F-A8DA-2C8758C061B7}" destId="{2C8A039E-E150-8A43-A208-D4E55C73B9CF}" srcOrd="5" destOrd="0" presId="urn:microsoft.com/office/officeart/2005/8/layout/radial4"/>
    <dgm:cxn modelId="{BE9059B5-8E48-154E-A2F1-CAF705448E09}" type="presParOf" srcId="{B1CB7BD3-CAC7-F24F-A8DA-2C8758C061B7}" destId="{6F7D12C1-F62F-AD4E-ADE8-B31E34325AD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934AA7-E4C2-5C4F-ADFB-0A82AE6BACD3}" type="doc">
      <dgm:prSet loTypeId="urn:microsoft.com/office/officeart/2005/8/layout/arrow6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EBC6A640-C493-344F-85BC-1DBE31B3199E}">
      <dgm:prSet phldrT="[Texto]"/>
      <dgm:spPr/>
      <dgm:t>
        <a:bodyPr/>
        <a:lstStyle/>
        <a:p>
          <a:r>
            <a:rPr lang="es-ES" dirty="0" smtClean="0"/>
            <a:t>Exclusión social</a:t>
          </a:r>
          <a:endParaRPr lang="es-ES" dirty="0"/>
        </a:p>
      </dgm:t>
    </dgm:pt>
    <dgm:pt modelId="{2D5F632E-2743-D74B-BDF8-EE55599ECA9F}" type="parTrans" cxnId="{37F7B055-EF2B-5441-83C4-FF827923D099}">
      <dgm:prSet/>
      <dgm:spPr/>
      <dgm:t>
        <a:bodyPr/>
        <a:lstStyle/>
        <a:p>
          <a:endParaRPr lang="es-ES"/>
        </a:p>
      </dgm:t>
    </dgm:pt>
    <dgm:pt modelId="{87E89EBA-FE6F-FC41-98C2-DB8DE5F4C601}" type="sibTrans" cxnId="{37F7B055-EF2B-5441-83C4-FF827923D099}">
      <dgm:prSet/>
      <dgm:spPr/>
      <dgm:t>
        <a:bodyPr/>
        <a:lstStyle/>
        <a:p>
          <a:endParaRPr lang="es-ES"/>
        </a:p>
      </dgm:t>
    </dgm:pt>
    <dgm:pt modelId="{ED38A6CD-707A-DF42-A9F5-2E337D7DCF3B}">
      <dgm:prSet phldrT="[Texto]"/>
      <dgm:spPr/>
      <dgm:t>
        <a:bodyPr/>
        <a:lstStyle/>
        <a:p>
          <a:r>
            <a:rPr lang="es-ES" dirty="0" smtClean="0"/>
            <a:t>Inclusi</a:t>
          </a:r>
          <a:r>
            <a:rPr lang="es-ES" dirty="0" smtClean="0"/>
            <a:t>ón</a:t>
          </a:r>
          <a:r>
            <a:rPr lang="es-ES" dirty="0" smtClean="0"/>
            <a:t> </a:t>
          </a:r>
          <a:r>
            <a:rPr lang="es-ES" dirty="0" smtClean="0"/>
            <a:t>Social</a:t>
          </a:r>
          <a:endParaRPr lang="es-ES" dirty="0"/>
        </a:p>
      </dgm:t>
    </dgm:pt>
    <dgm:pt modelId="{A1CB04CF-F0A5-014F-AA5D-86AF7F3F6780}" type="parTrans" cxnId="{28E878F2-E3F0-9848-A6B6-C8C16386A950}">
      <dgm:prSet/>
      <dgm:spPr/>
      <dgm:t>
        <a:bodyPr/>
        <a:lstStyle/>
        <a:p>
          <a:endParaRPr lang="es-ES"/>
        </a:p>
      </dgm:t>
    </dgm:pt>
    <dgm:pt modelId="{92428499-0FCB-C742-80EF-4C46AB4216D2}" type="sibTrans" cxnId="{28E878F2-E3F0-9848-A6B6-C8C16386A950}">
      <dgm:prSet/>
      <dgm:spPr/>
      <dgm:t>
        <a:bodyPr/>
        <a:lstStyle/>
        <a:p>
          <a:endParaRPr lang="es-ES"/>
        </a:p>
      </dgm:t>
    </dgm:pt>
    <dgm:pt modelId="{D06D650A-11FF-844E-9CF4-840E996857D2}" type="pres">
      <dgm:prSet presAssocID="{4B934AA7-E4C2-5C4F-ADFB-0A82AE6BACD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99B314C-1424-1A44-80D6-5F63E2ED8FBE}" type="pres">
      <dgm:prSet presAssocID="{4B934AA7-E4C2-5C4F-ADFB-0A82AE6BACD3}" presName="ribbon" presStyleLbl="node1" presStyleIdx="0" presStyleCnt="1"/>
      <dgm:spPr/>
    </dgm:pt>
    <dgm:pt modelId="{3FB02B40-8F20-D648-9759-740F278279A0}" type="pres">
      <dgm:prSet presAssocID="{4B934AA7-E4C2-5C4F-ADFB-0A82AE6BACD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22B75A-E8BD-F748-8ADC-016930A3017F}" type="pres">
      <dgm:prSet presAssocID="{4B934AA7-E4C2-5C4F-ADFB-0A82AE6BACD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F7B055-EF2B-5441-83C4-FF827923D099}" srcId="{4B934AA7-E4C2-5C4F-ADFB-0A82AE6BACD3}" destId="{EBC6A640-C493-344F-85BC-1DBE31B3199E}" srcOrd="0" destOrd="0" parTransId="{2D5F632E-2743-D74B-BDF8-EE55599ECA9F}" sibTransId="{87E89EBA-FE6F-FC41-98C2-DB8DE5F4C601}"/>
    <dgm:cxn modelId="{28E878F2-E3F0-9848-A6B6-C8C16386A950}" srcId="{4B934AA7-E4C2-5C4F-ADFB-0A82AE6BACD3}" destId="{ED38A6CD-707A-DF42-A9F5-2E337D7DCF3B}" srcOrd="1" destOrd="0" parTransId="{A1CB04CF-F0A5-014F-AA5D-86AF7F3F6780}" sibTransId="{92428499-0FCB-C742-80EF-4C46AB4216D2}"/>
    <dgm:cxn modelId="{06F6413E-1A88-3243-8968-565698A6C2F4}" type="presOf" srcId="{EBC6A640-C493-344F-85BC-1DBE31B3199E}" destId="{3FB02B40-8F20-D648-9759-740F278279A0}" srcOrd="0" destOrd="0" presId="urn:microsoft.com/office/officeart/2005/8/layout/arrow6"/>
    <dgm:cxn modelId="{EB63ED2C-106E-854C-80AE-7E9E4AE38036}" type="presOf" srcId="{4B934AA7-E4C2-5C4F-ADFB-0A82AE6BACD3}" destId="{D06D650A-11FF-844E-9CF4-840E996857D2}" srcOrd="0" destOrd="0" presId="urn:microsoft.com/office/officeart/2005/8/layout/arrow6"/>
    <dgm:cxn modelId="{A16A808F-6213-E442-BC67-E6E677B928AE}" type="presOf" srcId="{ED38A6CD-707A-DF42-A9F5-2E337D7DCF3B}" destId="{8522B75A-E8BD-F748-8ADC-016930A3017F}" srcOrd="0" destOrd="0" presId="urn:microsoft.com/office/officeart/2005/8/layout/arrow6"/>
    <dgm:cxn modelId="{8B41F9A1-207F-C348-A70D-8595DD05C972}" type="presParOf" srcId="{D06D650A-11FF-844E-9CF4-840E996857D2}" destId="{F99B314C-1424-1A44-80D6-5F63E2ED8FBE}" srcOrd="0" destOrd="0" presId="urn:microsoft.com/office/officeart/2005/8/layout/arrow6"/>
    <dgm:cxn modelId="{46726019-355E-8F4E-89C5-48AC74E9B80E}" type="presParOf" srcId="{D06D650A-11FF-844E-9CF4-840E996857D2}" destId="{3FB02B40-8F20-D648-9759-740F278279A0}" srcOrd="1" destOrd="0" presId="urn:microsoft.com/office/officeart/2005/8/layout/arrow6"/>
    <dgm:cxn modelId="{3E435F50-D0CA-1042-A67E-EACCDA9CC729}" type="presParOf" srcId="{D06D650A-11FF-844E-9CF4-840E996857D2}" destId="{8522B75A-E8BD-F748-8ADC-016930A3017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87159-1F97-DD46-BEBB-DE93F003AF11}">
      <dsp:nvSpPr>
        <dsp:cNvPr id="0" name=""/>
        <dsp:cNvSpPr/>
      </dsp:nvSpPr>
      <dsp:spPr>
        <a:xfrm>
          <a:off x="3012483" y="2752356"/>
          <a:ext cx="2204632" cy="22046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Pol</a:t>
          </a:r>
          <a:r>
            <a:rPr lang="es-ES" sz="2000" kern="1200" dirty="0" smtClean="0">
              <a:solidFill>
                <a:schemeClr val="tx1"/>
              </a:solidFill>
            </a:rPr>
            <a:t>ítica Social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335344" y="3075217"/>
        <a:ext cx="1558910" cy="1558910"/>
      </dsp:txXfrm>
    </dsp:sp>
    <dsp:sp modelId="{BE69CB8A-DE20-254C-963A-79E1C501F8A0}">
      <dsp:nvSpPr>
        <dsp:cNvPr id="0" name=""/>
        <dsp:cNvSpPr/>
      </dsp:nvSpPr>
      <dsp:spPr>
        <a:xfrm rot="10800000">
          <a:off x="772452" y="3540512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AD8FFD-5856-594D-8786-8744D45F96F1}">
      <dsp:nvSpPr>
        <dsp:cNvPr id="0" name=""/>
        <dsp:cNvSpPr/>
      </dsp:nvSpPr>
      <dsp:spPr>
        <a:xfrm>
          <a:off x="831" y="3237375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Educaci</a:t>
          </a:r>
          <a:r>
            <a:rPr lang="es-ES" sz="2000" kern="1200" dirty="0" smtClean="0">
              <a:solidFill>
                <a:schemeClr val="tx1"/>
              </a:solidFill>
            </a:rPr>
            <a:t>ón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36991" y="3273535"/>
        <a:ext cx="1470922" cy="1162274"/>
      </dsp:txXfrm>
    </dsp:sp>
    <dsp:sp modelId="{C819B760-5587-3A4B-A02B-D0D9BD478A6D}">
      <dsp:nvSpPr>
        <dsp:cNvPr id="0" name=""/>
        <dsp:cNvSpPr/>
      </dsp:nvSpPr>
      <dsp:spPr>
        <a:xfrm rot="12960000">
          <a:off x="1208645" y="2198050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BB63B6-13B3-EB47-8062-E61B5193CE0C}">
      <dsp:nvSpPr>
        <dsp:cNvPr id="0" name=""/>
        <dsp:cNvSpPr/>
      </dsp:nvSpPr>
      <dsp:spPr>
        <a:xfrm>
          <a:off x="639162" y="1272792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Salud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675322" y="1308952"/>
        <a:ext cx="1470922" cy="1162274"/>
      </dsp:txXfrm>
    </dsp:sp>
    <dsp:sp modelId="{08BFBDA1-106E-5148-A378-52F26A818EEC}">
      <dsp:nvSpPr>
        <dsp:cNvPr id="0" name=""/>
        <dsp:cNvSpPr/>
      </dsp:nvSpPr>
      <dsp:spPr>
        <a:xfrm rot="15120000">
          <a:off x="2350611" y="1368363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CFABB4-31A1-DD40-B76C-E9DBA8431393}">
      <dsp:nvSpPr>
        <dsp:cNvPr id="0" name=""/>
        <dsp:cNvSpPr/>
      </dsp:nvSpPr>
      <dsp:spPr>
        <a:xfrm>
          <a:off x="2310336" y="58614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“Desarrollo social”</a:t>
          </a:r>
        </a:p>
      </dsp:txBody>
      <dsp:txXfrm>
        <a:off x="2346496" y="94774"/>
        <a:ext cx="1470922" cy="1162274"/>
      </dsp:txXfrm>
    </dsp:sp>
    <dsp:sp modelId="{E06D0C1B-7F53-4F47-8178-48971501AC7C}">
      <dsp:nvSpPr>
        <dsp:cNvPr id="0" name=""/>
        <dsp:cNvSpPr/>
      </dsp:nvSpPr>
      <dsp:spPr>
        <a:xfrm rot="17280000">
          <a:off x="3762159" y="1368363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8EBE68-E23C-964B-B85F-193F16E6BD40}">
      <dsp:nvSpPr>
        <dsp:cNvPr id="0" name=""/>
        <dsp:cNvSpPr/>
      </dsp:nvSpPr>
      <dsp:spPr>
        <a:xfrm>
          <a:off x="4376020" y="58614"/>
          <a:ext cx="1543242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Seguridad social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4412180" y="94774"/>
        <a:ext cx="1470922" cy="1162274"/>
      </dsp:txXfrm>
    </dsp:sp>
    <dsp:sp modelId="{28A43DEE-948E-F840-9856-BD12AE4F3440}">
      <dsp:nvSpPr>
        <dsp:cNvPr id="0" name=""/>
        <dsp:cNvSpPr/>
      </dsp:nvSpPr>
      <dsp:spPr>
        <a:xfrm rot="19440000">
          <a:off x="4904125" y="2198050"/>
          <a:ext cx="2116829" cy="6283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D9A686-2323-3E4D-B49E-07E6AE7E82B2}">
      <dsp:nvSpPr>
        <dsp:cNvPr id="0" name=""/>
        <dsp:cNvSpPr/>
      </dsp:nvSpPr>
      <dsp:spPr>
        <a:xfrm>
          <a:off x="5930177" y="1272792"/>
          <a:ext cx="1777275" cy="12345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Empleabilidad y Econom</a:t>
          </a:r>
          <a:r>
            <a:rPr lang="es-ES" sz="2000" kern="1200" dirty="0" smtClean="0">
              <a:solidFill>
                <a:schemeClr val="tx1"/>
              </a:solidFill>
            </a:rPr>
            <a:t>ía social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5966337" y="1308952"/>
        <a:ext cx="1704955" cy="1162274"/>
      </dsp:txXfrm>
    </dsp:sp>
    <dsp:sp modelId="{89177701-2B57-9843-8E0B-5288ADE988CB}">
      <dsp:nvSpPr>
        <dsp:cNvPr id="0" name=""/>
        <dsp:cNvSpPr/>
      </dsp:nvSpPr>
      <dsp:spPr>
        <a:xfrm>
          <a:off x="5340318" y="3540512"/>
          <a:ext cx="2116829" cy="628320"/>
        </a:xfrm>
        <a:prstGeom prst="leftArrow">
          <a:avLst>
            <a:gd name="adj1" fmla="val 60000"/>
            <a:gd name="adj2" fmla="val 50000"/>
          </a:avLst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13B523-E652-FA49-94EA-03989207ACBD}">
      <dsp:nvSpPr>
        <dsp:cNvPr id="0" name=""/>
        <dsp:cNvSpPr/>
      </dsp:nvSpPr>
      <dsp:spPr>
        <a:xfrm>
          <a:off x="6685525" y="3237375"/>
          <a:ext cx="1543242" cy="1234594"/>
        </a:xfrm>
        <a:prstGeom prst="roundRect">
          <a:avLst>
            <a:gd name="adj" fmla="val 10000"/>
          </a:avLst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solidFill>
                <a:schemeClr val="tx1"/>
              </a:solidFill>
            </a:rPr>
            <a:t>Asistencia social </a:t>
          </a:r>
          <a:endParaRPr lang="es-ES" sz="2000" kern="1200" dirty="0">
            <a:solidFill>
              <a:schemeClr val="tx1"/>
            </a:solidFill>
          </a:endParaRPr>
        </a:p>
      </dsp:txBody>
      <dsp:txXfrm>
        <a:off x="6721685" y="3273535"/>
        <a:ext cx="1470922" cy="11622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1D991-2D44-CA4E-9C9B-49770AB5E22F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kern="1200" dirty="0" smtClean="0">
              <a:solidFill>
                <a:srgbClr val="000000"/>
              </a:solidFill>
            </a:rPr>
            <a:t>Inclusi</a:t>
          </a:r>
          <a:r>
            <a:rPr lang="es-ES" sz="4700" kern="1200" dirty="0" smtClean="0">
              <a:solidFill>
                <a:srgbClr val="000000"/>
              </a:solidFill>
            </a:rPr>
            <a:t>ón social</a:t>
          </a:r>
          <a:endParaRPr lang="es-ES" sz="4700" kern="1200" dirty="0">
            <a:solidFill>
              <a:srgbClr val="000000"/>
            </a:solidFill>
          </a:endParaRPr>
        </a:p>
      </dsp:txBody>
      <dsp:txXfrm rot="5400000">
        <a:off x="702" y="1262409"/>
        <a:ext cx="3301885" cy="2001143"/>
      </dsp:txXfrm>
    </dsp:sp>
    <dsp:sp modelId="{4D000598-F80F-504C-8359-DA3D43603FC7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700" kern="1200" dirty="0" smtClean="0">
              <a:solidFill>
                <a:srgbClr val="000000"/>
              </a:solidFill>
            </a:rPr>
            <a:t>Exclusi</a:t>
          </a:r>
          <a:r>
            <a:rPr lang="es-ES" sz="4700" kern="1200" dirty="0" smtClean="0">
              <a:solidFill>
                <a:srgbClr val="000000"/>
              </a:solidFill>
            </a:rPr>
            <a:t>ón social</a:t>
          </a:r>
          <a:endParaRPr lang="es-ES" sz="4700" kern="1200" dirty="0">
            <a:solidFill>
              <a:srgbClr val="000000"/>
            </a:solidFill>
          </a:endParaRPr>
        </a:p>
      </dsp:txBody>
      <dsp:txXfrm rot="-5400000">
        <a:off x="4927011" y="1262409"/>
        <a:ext cx="3301885" cy="20011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946D3-5750-F440-B7AF-F62838F2D0E9}">
      <dsp:nvSpPr>
        <dsp:cNvPr id="0" name=""/>
        <dsp:cNvSpPr/>
      </dsp:nvSpPr>
      <dsp:spPr>
        <a:xfrm>
          <a:off x="2481182" y="0"/>
          <a:ext cx="2481181" cy="1583567"/>
        </a:xfrm>
        <a:prstGeom prst="trapezoid">
          <a:avLst>
            <a:gd name="adj" fmla="val 783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Falta de acceso a servicios sociales b</a:t>
          </a:r>
          <a:r>
            <a:rPr lang="es-ES" sz="2000" kern="1200" dirty="0" smtClean="0"/>
            <a:t>ásicos</a:t>
          </a:r>
          <a:endParaRPr lang="es-ES" sz="2000" kern="1200" dirty="0"/>
        </a:p>
      </dsp:txBody>
      <dsp:txXfrm>
        <a:off x="2481182" y="0"/>
        <a:ext cx="2481181" cy="1583567"/>
      </dsp:txXfrm>
    </dsp:sp>
    <dsp:sp modelId="{9CF766E8-627F-304E-AC7A-E03695685546}">
      <dsp:nvSpPr>
        <dsp:cNvPr id="0" name=""/>
        <dsp:cNvSpPr/>
      </dsp:nvSpPr>
      <dsp:spPr>
        <a:xfrm>
          <a:off x="1240591" y="1583567"/>
          <a:ext cx="4962363" cy="1583567"/>
        </a:xfrm>
        <a:prstGeom prst="trapezoid">
          <a:avLst>
            <a:gd name="adj" fmla="val 783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Trato desigual y pr</a:t>
          </a:r>
          <a:r>
            <a:rPr lang="es-ES" sz="2000" kern="1200" dirty="0" smtClean="0"/>
            <a:t>ácticas de discriminación institucional</a:t>
          </a:r>
          <a:endParaRPr lang="es-ES" sz="2000" kern="1200" dirty="0"/>
        </a:p>
      </dsp:txBody>
      <dsp:txXfrm>
        <a:off x="2109004" y="1583567"/>
        <a:ext cx="3225536" cy="1583567"/>
      </dsp:txXfrm>
    </dsp:sp>
    <dsp:sp modelId="{1CEE049F-CB6C-5642-AB62-B5D5ADE3A58F}">
      <dsp:nvSpPr>
        <dsp:cNvPr id="0" name=""/>
        <dsp:cNvSpPr/>
      </dsp:nvSpPr>
      <dsp:spPr>
        <a:xfrm>
          <a:off x="0" y="3167134"/>
          <a:ext cx="7443546" cy="1583567"/>
        </a:xfrm>
        <a:prstGeom prst="trapezoid">
          <a:avLst>
            <a:gd name="adj" fmla="val 7834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Factores y contextos de exclusi</a:t>
          </a:r>
          <a:r>
            <a:rPr lang="es-ES" sz="2000" kern="1200" dirty="0" smtClean="0"/>
            <a:t>ón: desigualdad económica y social </a:t>
          </a:r>
          <a:endParaRPr lang="es-ES" sz="2000" kern="1200" dirty="0"/>
        </a:p>
      </dsp:txBody>
      <dsp:txXfrm>
        <a:off x="1302620" y="3167134"/>
        <a:ext cx="4838304" cy="15835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946D3-5750-F440-B7AF-F62838F2D0E9}">
      <dsp:nvSpPr>
        <dsp:cNvPr id="0" name=""/>
        <dsp:cNvSpPr/>
      </dsp:nvSpPr>
      <dsp:spPr>
        <a:xfrm>
          <a:off x="1656985" y="0"/>
          <a:ext cx="1656985" cy="1241285"/>
        </a:xfrm>
        <a:prstGeom prst="trapezoid">
          <a:avLst>
            <a:gd name="adj" fmla="val 6674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Falta de acceso a servicios sociales b</a:t>
          </a:r>
          <a:r>
            <a:rPr lang="es-ES" sz="2000" kern="1200" dirty="0" smtClean="0"/>
            <a:t>ásicos</a:t>
          </a:r>
          <a:endParaRPr lang="es-ES" sz="2000" kern="1200" dirty="0"/>
        </a:p>
      </dsp:txBody>
      <dsp:txXfrm>
        <a:off x="1656985" y="0"/>
        <a:ext cx="1656985" cy="1241285"/>
      </dsp:txXfrm>
    </dsp:sp>
    <dsp:sp modelId="{9CF766E8-627F-304E-AC7A-E03695685546}">
      <dsp:nvSpPr>
        <dsp:cNvPr id="0" name=""/>
        <dsp:cNvSpPr/>
      </dsp:nvSpPr>
      <dsp:spPr>
        <a:xfrm>
          <a:off x="828492" y="1241285"/>
          <a:ext cx="3313970" cy="1241285"/>
        </a:xfrm>
        <a:prstGeom prst="trapezoid">
          <a:avLst>
            <a:gd name="adj" fmla="val 6674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Trato desigual y pr</a:t>
          </a:r>
          <a:r>
            <a:rPr lang="es-ES" sz="2000" kern="1200" dirty="0" smtClean="0"/>
            <a:t>ácticas de discriminación institucional</a:t>
          </a:r>
          <a:endParaRPr lang="es-ES" sz="2000" kern="1200" dirty="0"/>
        </a:p>
      </dsp:txBody>
      <dsp:txXfrm>
        <a:off x="1408437" y="1241285"/>
        <a:ext cx="2154080" cy="1241285"/>
      </dsp:txXfrm>
    </dsp:sp>
    <dsp:sp modelId="{1CEE049F-CB6C-5642-AB62-B5D5ADE3A58F}">
      <dsp:nvSpPr>
        <dsp:cNvPr id="0" name=""/>
        <dsp:cNvSpPr/>
      </dsp:nvSpPr>
      <dsp:spPr>
        <a:xfrm>
          <a:off x="0" y="2482571"/>
          <a:ext cx="4970955" cy="1241285"/>
        </a:xfrm>
        <a:prstGeom prst="trapezoid">
          <a:avLst>
            <a:gd name="adj" fmla="val 6674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Factores de exclusi</a:t>
          </a:r>
          <a:r>
            <a:rPr lang="es-ES" sz="2000" kern="1200" dirty="0" smtClean="0"/>
            <a:t>ón: desigualdad económica y social </a:t>
          </a:r>
          <a:endParaRPr lang="es-ES" sz="2000" kern="1200" dirty="0"/>
        </a:p>
      </dsp:txBody>
      <dsp:txXfrm>
        <a:off x="869917" y="2482571"/>
        <a:ext cx="3231120" cy="12412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D2AB41-C96F-8043-AB03-63F5709E3226}">
      <dsp:nvSpPr>
        <dsp:cNvPr id="0" name=""/>
        <dsp:cNvSpPr/>
      </dsp:nvSpPr>
      <dsp:spPr>
        <a:xfrm>
          <a:off x="1913332" y="93957"/>
          <a:ext cx="3042186" cy="114592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Promover acceso a servicios sociales b</a:t>
          </a:r>
          <a:r>
            <a:rPr lang="es-ES" sz="2400" kern="1200" dirty="0" smtClean="0"/>
            <a:t>ásicos </a:t>
          </a:r>
          <a:endParaRPr lang="es-ES" sz="2400" kern="1200" dirty="0"/>
        </a:p>
      </dsp:txBody>
      <dsp:txXfrm>
        <a:off x="1913332" y="237197"/>
        <a:ext cx="2612466" cy="859441"/>
      </dsp:txXfrm>
    </dsp:sp>
    <dsp:sp modelId="{3126B587-DBBE-3E45-9175-324C37898341}">
      <dsp:nvSpPr>
        <dsp:cNvPr id="0" name=""/>
        <dsp:cNvSpPr/>
      </dsp:nvSpPr>
      <dsp:spPr>
        <a:xfrm>
          <a:off x="124709" y="3211"/>
          <a:ext cx="1788623" cy="1326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smtClean="0"/>
            <a:t>Pol</a:t>
          </a:r>
          <a:r>
            <a:rPr lang="es-ES" sz="2900" kern="1200" smtClean="0"/>
            <a:t>íticas</a:t>
          </a:r>
          <a:endParaRPr lang="es-ES" sz="2900" kern="1200" dirty="0"/>
        </a:p>
      </dsp:txBody>
      <dsp:txXfrm>
        <a:off x="189479" y="67981"/>
        <a:ext cx="1659083" cy="1197276"/>
      </dsp:txXfrm>
    </dsp:sp>
    <dsp:sp modelId="{54BC80E7-68F5-EB44-BD66-1BCDF86162F4}">
      <dsp:nvSpPr>
        <dsp:cNvPr id="0" name=""/>
        <dsp:cNvSpPr/>
      </dsp:nvSpPr>
      <dsp:spPr>
        <a:xfrm>
          <a:off x="1458728" y="1554680"/>
          <a:ext cx="3357600" cy="114592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smtClean="0"/>
            <a:t>Garantizar igualdad de trato</a:t>
          </a:r>
          <a:endParaRPr lang="es-ES" sz="2400" kern="1200" dirty="0"/>
        </a:p>
      </dsp:txBody>
      <dsp:txXfrm>
        <a:off x="1458728" y="1697920"/>
        <a:ext cx="2927880" cy="859441"/>
      </dsp:txXfrm>
    </dsp:sp>
    <dsp:sp modelId="{25C84879-2C2A-784C-B758-7D8CD5A0B7AC}">
      <dsp:nvSpPr>
        <dsp:cNvPr id="0" name=""/>
        <dsp:cNvSpPr/>
      </dsp:nvSpPr>
      <dsp:spPr>
        <a:xfrm>
          <a:off x="263899" y="1444918"/>
          <a:ext cx="1194829" cy="136544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smtClean="0"/>
            <a:t>de</a:t>
          </a:r>
          <a:endParaRPr lang="es-ES" sz="2900" kern="1200" dirty="0"/>
        </a:p>
      </dsp:txBody>
      <dsp:txXfrm>
        <a:off x="322226" y="1503245"/>
        <a:ext cx="1078175" cy="1248791"/>
      </dsp:txXfrm>
    </dsp:sp>
    <dsp:sp modelId="{E8706E14-B673-9A4B-901C-E9C358C42195}">
      <dsp:nvSpPr>
        <dsp:cNvPr id="0" name=""/>
        <dsp:cNvSpPr/>
      </dsp:nvSpPr>
      <dsp:spPr>
        <a:xfrm>
          <a:off x="1729386" y="2924955"/>
          <a:ext cx="3348367" cy="114592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smtClean="0"/>
            <a:t>Reducir y transformar factores de exclusi</a:t>
          </a:r>
          <a:r>
            <a:rPr lang="es-ES" sz="2400" kern="1200" smtClean="0"/>
            <a:t>ón </a:t>
          </a:r>
          <a:endParaRPr lang="es-ES" sz="2400" kern="1200" dirty="0"/>
        </a:p>
      </dsp:txBody>
      <dsp:txXfrm>
        <a:off x="1729386" y="3068195"/>
        <a:ext cx="2918647" cy="859441"/>
      </dsp:txXfrm>
    </dsp:sp>
    <dsp:sp modelId="{02E20046-2550-464B-9087-3C6157D14F9A}">
      <dsp:nvSpPr>
        <dsp:cNvPr id="0" name=""/>
        <dsp:cNvSpPr/>
      </dsp:nvSpPr>
      <dsp:spPr>
        <a:xfrm>
          <a:off x="2475" y="2924955"/>
          <a:ext cx="1726910" cy="1145921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smtClean="0"/>
            <a:t>Inclusi</a:t>
          </a:r>
          <a:r>
            <a:rPr lang="es-ES" sz="2900" kern="1200" smtClean="0"/>
            <a:t>ón Social</a:t>
          </a:r>
          <a:endParaRPr lang="es-ES" sz="2900" kern="1200" dirty="0"/>
        </a:p>
      </dsp:txBody>
      <dsp:txXfrm>
        <a:off x="58414" y="2980894"/>
        <a:ext cx="1615032" cy="10340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62F9F-E521-B144-8808-2E7C817372D8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Brechas de desigualdad (acceso, trato)</a:t>
          </a:r>
          <a:endParaRPr lang="es-ES" sz="2700" b="1" kern="1200" dirty="0">
            <a:solidFill>
              <a:srgbClr val="000000"/>
            </a:solidFill>
          </a:endParaRPr>
        </a:p>
      </dsp:txBody>
      <dsp:txXfrm>
        <a:off x="0" y="591343"/>
        <a:ext cx="2571749" cy="1543050"/>
      </dsp:txXfrm>
    </dsp:sp>
    <dsp:sp modelId="{51EAFF2C-1D32-B24E-B9BF-36D9BA442208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Reconocimiento a la Diversidad</a:t>
          </a:r>
          <a:endParaRPr lang="es-ES" sz="2700" b="1" kern="1200" dirty="0">
            <a:solidFill>
              <a:srgbClr val="000000"/>
            </a:solidFill>
          </a:endParaRPr>
        </a:p>
      </dsp:txBody>
      <dsp:txXfrm>
        <a:off x="2828925" y="591343"/>
        <a:ext cx="2571749" cy="1543050"/>
      </dsp:txXfrm>
    </dsp:sp>
    <dsp:sp modelId="{F6FF733B-316B-0443-AA36-68CB1C786ECC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Cohesi</a:t>
          </a:r>
          <a:r>
            <a:rPr lang="es-ES" sz="2700" b="1" kern="1200" dirty="0" smtClean="0">
              <a:solidFill>
                <a:srgbClr val="000000"/>
              </a:solidFill>
            </a:rPr>
            <a:t>ón territorial </a:t>
          </a:r>
          <a:endParaRPr lang="es-ES" sz="2700" b="1" kern="1200" dirty="0">
            <a:solidFill>
              <a:srgbClr val="000000"/>
            </a:solidFill>
          </a:endParaRPr>
        </a:p>
      </dsp:txBody>
      <dsp:txXfrm>
        <a:off x="5657849" y="591343"/>
        <a:ext cx="2571749" cy="1543050"/>
      </dsp:txXfrm>
    </dsp:sp>
    <dsp:sp modelId="{79E35322-3881-A649-8165-FD2EE0383BAB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Capital social y participaci</a:t>
          </a:r>
          <a:r>
            <a:rPr lang="es-ES" sz="2700" b="1" kern="1200" dirty="0" smtClean="0">
              <a:solidFill>
                <a:srgbClr val="000000"/>
              </a:solidFill>
            </a:rPr>
            <a:t>ón ciudadana</a:t>
          </a:r>
          <a:endParaRPr lang="es-ES" sz="2700" b="1" kern="1200" dirty="0">
            <a:solidFill>
              <a:srgbClr val="000000"/>
            </a:solidFill>
          </a:endParaRPr>
        </a:p>
      </dsp:txBody>
      <dsp:txXfrm>
        <a:off x="0" y="2391569"/>
        <a:ext cx="2571749" cy="1543050"/>
      </dsp:txXfrm>
    </dsp:sp>
    <dsp:sp modelId="{13C4E61C-EA56-D74C-B877-38C3E3C99D4D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Ejercicio progresivo de derechos </a:t>
          </a:r>
        </a:p>
      </dsp:txBody>
      <dsp:txXfrm>
        <a:off x="2828925" y="2391569"/>
        <a:ext cx="2571749" cy="1543050"/>
      </dsp:txXfrm>
    </dsp:sp>
    <dsp:sp modelId="{2B8F199E-03A1-7C4B-B289-2C0DF8F7BD8B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b="1" kern="1200" dirty="0" smtClean="0">
              <a:solidFill>
                <a:srgbClr val="000000"/>
              </a:solidFill>
            </a:rPr>
            <a:t>Responsabilidad de todos los actores</a:t>
          </a:r>
          <a:endParaRPr lang="es-ES" sz="2700" b="1" kern="1200" dirty="0">
            <a:solidFill>
              <a:srgbClr val="000000"/>
            </a:solidFill>
          </a:endParaRPr>
        </a:p>
      </dsp:txBody>
      <dsp:txXfrm>
        <a:off x="5657849" y="2391569"/>
        <a:ext cx="2571749" cy="15430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03E2B4-3476-9346-A944-9D3CA4B658D5}">
      <dsp:nvSpPr>
        <dsp:cNvPr id="0" name=""/>
        <dsp:cNvSpPr/>
      </dsp:nvSpPr>
      <dsp:spPr>
        <a:xfrm>
          <a:off x="1295416" y="2590792"/>
          <a:ext cx="1226581" cy="12265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rgbClr val="000000"/>
              </a:solidFill>
            </a:rPr>
            <a:t>Exclusión social</a:t>
          </a:r>
          <a:endParaRPr lang="es-ES" sz="1700" kern="1200" dirty="0">
            <a:solidFill>
              <a:srgbClr val="000000"/>
            </a:solidFill>
          </a:endParaRPr>
        </a:p>
      </dsp:txBody>
      <dsp:txXfrm>
        <a:off x="1475045" y="2770421"/>
        <a:ext cx="867323" cy="867323"/>
      </dsp:txXfrm>
    </dsp:sp>
    <dsp:sp modelId="{9F4A27B1-631E-A84C-A3FA-518D8D0D7397}">
      <dsp:nvSpPr>
        <dsp:cNvPr id="0" name=""/>
        <dsp:cNvSpPr/>
      </dsp:nvSpPr>
      <dsp:spPr>
        <a:xfrm rot="13402580">
          <a:off x="428772" y="2170371"/>
          <a:ext cx="1141792" cy="34957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950F6B-8859-8943-8432-0EDB3997B840}">
      <dsp:nvSpPr>
        <dsp:cNvPr id="0" name=""/>
        <dsp:cNvSpPr/>
      </dsp:nvSpPr>
      <dsp:spPr>
        <a:xfrm>
          <a:off x="-125985" y="1486974"/>
          <a:ext cx="1421386" cy="932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000000"/>
              </a:solidFill>
            </a:rPr>
            <a:t>Institucionalidad excluyente </a:t>
          </a:r>
          <a:r>
            <a:rPr lang="es-ES" sz="1400" kern="1200" dirty="0" smtClean="0">
              <a:solidFill>
                <a:srgbClr val="000000"/>
              </a:solidFill>
            </a:rPr>
            <a:t>y </a:t>
          </a:r>
          <a:r>
            <a:rPr lang="es-ES" sz="1400" kern="1200" dirty="0" smtClean="0">
              <a:solidFill>
                <a:srgbClr val="000000"/>
              </a:solidFill>
            </a:rPr>
            <a:t>poco efectiva  </a:t>
          </a:r>
          <a:endParaRPr lang="es-ES" sz="1400" kern="1200" dirty="0">
            <a:solidFill>
              <a:srgbClr val="000000"/>
            </a:solidFill>
          </a:endParaRPr>
        </a:p>
      </dsp:txBody>
      <dsp:txXfrm>
        <a:off x="-98682" y="1514277"/>
        <a:ext cx="1366780" cy="877596"/>
      </dsp:txXfrm>
    </dsp:sp>
    <dsp:sp modelId="{F0BEFD99-C4B7-4A40-8910-51A4D3E5397C}">
      <dsp:nvSpPr>
        <dsp:cNvPr id="0" name=""/>
        <dsp:cNvSpPr/>
      </dsp:nvSpPr>
      <dsp:spPr>
        <a:xfrm rot="16260375">
          <a:off x="1296353" y="1706640"/>
          <a:ext cx="1271170" cy="34957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10500C-173F-294D-BE4F-5401AEE97D87}">
      <dsp:nvSpPr>
        <dsp:cNvPr id="0" name=""/>
        <dsp:cNvSpPr/>
      </dsp:nvSpPr>
      <dsp:spPr>
        <a:xfrm>
          <a:off x="1232406" y="779840"/>
          <a:ext cx="1421386" cy="932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000000"/>
              </a:solidFill>
            </a:rPr>
            <a:t>Desigualdad económica y social</a:t>
          </a:r>
          <a:endParaRPr lang="es-ES" sz="1400" kern="1200" dirty="0">
            <a:solidFill>
              <a:srgbClr val="000000"/>
            </a:solidFill>
          </a:endParaRPr>
        </a:p>
      </dsp:txBody>
      <dsp:txXfrm>
        <a:off x="1259709" y="807143"/>
        <a:ext cx="1366780" cy="877596"/>
      </dsp:txXfrm>
    </dsp:sp>
    <dsp:sp modelId="{F2CDFEA3-1DF5-564E-931F-5326F197C6EA}">
      <dsp:nvSpPr>
        <dsp:cNvPr id="0" name=""/>
        <dsp:cNvSpPr/>
      </dsp:nvSpPr>
      <dsp:spPr>
        <a:xfrm rot="19084177">
          <a:off x="2264183" y="2175750"/>
          <a:ext cx="1189603" cy="34957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78AA6F-4555-A045-8C99-4D339A8069BB}">
      <dsp:nvSpPr>
        <dsp:cNvPr id="0" name=""/>
        <dsp:cNvSpPr/>
      </dsp:nvSpPr>
      <dsp:spPr>
        <a:xfrm>
          <a:off x="2590798" y="1486974"/>
          <a:ext cx="1421386" cy="932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rgbClr val="000000"/>
              </a:solidFill>
            </a:rPr>
            <a:t>Cultura de discriminación y déficit de ciudadanía</a:t>
          </a:r>
          <a:endParaRPr lang="es-ES" sz="1400" kern="1200" dirty="0">
            <a:solidFill>
              <a:srgbClr val="000000"/>
            </a:solidFill>
          </a:endParaRPr>
        </a:p>
      </dsp:txBody>
      <dsp:txXfrm>
        <a:off x="2618101" y="1514277"/>
        <a:ext cx="1366780" cy="8775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A9BDD-D4A1-7049-8279-3B2EB65B9664}">
      <dsp:nvSpPr>
        <dsp:cNvPr id="0" name=""/>
        <dsp:cNvSpPr/>
      </dsp:nvSpPr>
      <dsp:spPr>
        <a:xfrm>
          <a:off x="1423333" y="2350595"/>
          <a:ext cx="1312846" cy="13128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solidFill>
                <a:srgbClr val="000000"/>
              </a:solidFill>
            </a:rPr>
            <a:t>Cohesión social</a:t>
          </a:r>
          <a:endParaRPr lang="es-ES" sz="1900" kern="1200" dirty="0">
            <a:solidFill>
              <a:srgbClr val="000000"/>
            </a:solidFill>
          </a:endParaRPr>
        </a:p>
      </dsp:txBody>
      <dsp:txXfrm>
        <a:off x="1615595" y="2542857"/>
        <a:ext cx="928322" cy="928322"/>
      </dsp:txXfrm>
    </dsp:sp>
    <dsp:sp modelId="{65C2CE56-65FA-1F41-B17C-E110EC3B7DD6}">
      <dsp:nvSpPr>
        <dsp:cNvPr id="0" name=""/>
        <dsp:cNvSpPr/>
      </dsp:nvSpPr>
      <dsp:spPr>
        <a:xfrm rot="12900000">
          <a:off x="529762" y="2104851"/>
          <a:ext cx="1057490" cy="37416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62B09A-1019-1048-86E9-436098749E33}">
      <dsp:nvSpPr>
        <dsp:cNvPr id="0" name=""/>
        <dsp:cNvSpPr/>
      </dsp:nvSpPr>
      <dsp:spPr>
        <a:xfrm>
          <a:off x="1782" y="1489774"/>
          <a:ext cx="1247204" cy="997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rgbClr val="000000"/>
              </a:solidFill>
            </a:rPr>
            <a:t>Institucionalidad incluyente</a:t>
          </a:r>
          <a:endParaRPr lang="es-ES" sz="1300" kern="1200" dirty="0">
            <a:solidFill>
              <a:srgbClr val="000000"/>
            </a:solidFill>
          </a:endParaRPr>
        </a:p>
      </dsp:txBody>
      <dsp:txXfrm>
        <a:off x="31005" y="1518997"/>
        <a:ext cx="1188758" cy="939317"/>
      </dsp:txXfrm>
    </dsp:sp>
    <dsp:sp modelId="{1DA44F5D-296B-9445-A51B-D0F0F462AFEE}">
      <dsp:nvSpPr>
        <dsp:cNvPr id="0" name=""/>
        <dsp:cNvSpPr/>
      </dsp:nvSpPr>
      <dsp:spPr>
        <a:xfrm rot="16200000">
          <a:off x="1551011" y="1573222"/>
          <a:ext cx="1057490" cy="37416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BCE132-6CDA-9C43-89F2-1484E192F35C}">
      <dsp:nvSpPr>
        <dsp:cNvPr id="0" name=""/>
        <dsp:cNvSpPr/>
      </dsp:nvSpPr>
      <dsp:spPr>
        <a:xfrm>
          <a:off x="1456154" y="732676"/>
          <a:ext cx="1247204" cy="997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rgbClr val="000000"/>
              </a:solidFill>
            </a:rPr>
            <a:t>Ejercicio progresivo  </a:t>
          </a:r>
          <a:r>
            <a:rPr lang="es-ES" sz="1300" kern="1200" dirty="0" smtClean="0">
              <a:solidFill>
                <a:srgbClr val="000000"/>
              </a:solidFill>
            </a:rPr>
            <a:t>de Derechos</a:t>
          </a:r>
          <a:endParaRPr lang="es-ES" sz="1300" kern="1200" dirty="0">
            <a:solidFill>
              <a:srgbClr val="000000"/>
            </a:solidFill>
          </a:endParaRPr>
        </a:p>
      </dsp:txBody>
      <dsp:txXfrm>
        <a:off x="1485377" y="761899"/>
        <a:ext cx="1188758" cy="939317"/>
      </dsp:txXfrm>
    </dsp:sp>
    <dsp:sp modelId="{2C8A039E-E150-8A43-A208-D4E55C73B9CF}">
      <dsp:nvSpPr>
        <dsp:cNvPr id="0" name=""/>
        <dsp:cNvSpPr/>
      </dsp:nvSpPr>
      <dsp:spPr>
        <a:xfrm rot="19500000">
          <a:off x="2572261" y="2104851"/>
          <a:ext cx="1057490" cy="37416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7D12C1-F62F-AD4E-ADE8-B31E34325ADB}">
      <dsp:nvSpPr>
        <dsp:cNvPr id="0" name=""/>
        <dsp:cNvSpPr/>
      </dsp:nvSpPr>
      <dsp:spPr>
        <a:xfrm>
          <a:off x="2910527" y="1489774"/>
          <a:ext cx="1247204" cy="9977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>
              <a:solidFill>
                <a:srgbClr val="000000"/>
              </a:solidFill>
            </a:rPr>
            <a:t> </a:t>
          </a:r>
          <a:r>
            <a:rPr lang="es-ES" sz="1300" kern="1200" dirty="0" smtClean="0">
              <a:solidFill>
                <a:srgbClr val="000000"/>
              </a:solidFill>
            </a:rPr>
            <a:t>Cultura de participaci</a:t>
          </a:r>
          <a:r>
            <a:rPr lang="es-ES" sz="1300" kern="1200" dirty="0" smtClean="0">
              <a:solidFill>
                <a:srgbClr val="000000"/>
              </a:solidFill>
            </a:rPr>
            <a:t>ón</a:t>
          </a:r>
          <a:r>
            <a:rPr lang="es-ES" sz="1300" kern="1200" dirty="0" smtClean="0">
              <a:solidFill>
                <a:srgbClr val="000000"/>
              </a:solidFill>
            </a:rPr>
            <a:t> ciudadana</a:t>
          </a:r>
          <a:endParaRPr lang="es-ES" sz="1300" kern="1200" dirty="0">
            <a:solidFill>
              <a:srgbClr val="000000"/>
            </a:solidFill>
          </a:endParaRPr>
        </a:p>
      </dsp:txBody>
      <dsp:txXfrm>
        <a:off x="2939750" y="1518997"/>
        <a:ext cx="1188758" cy="93931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9B314C-1424-1A44-80D6-5F63E2ED8FBE}">
      <dsp:nvSpPr>
        <dsp:cNvPr id="0" name=""/>
        <dsp:cNvSpPr/>
      </dsp:nvSpPr>
      <dsp:spPr>
        <a:xfrm>
          <a:off x="0" y="990441"/>
          <a:ext cx="3124200" cy="1249680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B02B40-8F20-D648-9759-740F278279A0}">
      <dsp:nvSpPr>
        <dsp:cNvPr id="0" name=""/>
        <dsp:cNvSpPr/>
      </dsp:nvSpPr>
      <dsp:spPr>
        <a:xfrm>
          <a:off x="374904" y="1209135"/>
          <a:ext cx="1030986" cy="61234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Exclusión social</a:t>
          </a:r>
          <a:endParaRPr lang="es-ES" sz="1700" kern="1200" dirty="0"/>
        </a:p>
      </dsp:txBody>
      <dsp:txXfrm>
        <a:off x="374904" y="1209135"/>
        <a:ext cx="1030986" cy="612343"/>
      </dsp:txXfrm>
    </dsp:sp>
    <dsp:sp modelId="{8522B75A-E8BD-F748-8ADC-016930A3017F}">
      <dsp:nvSpPr>
        <dsp:cNvPr id="0" name=""/>
        <dsp:cNvSpPr/>
      </dsp:nvSpPr>
      <dsp:spPr>
        <a:xfrm>
          <a:off x="1562100" y="1409084"/>
          <a:ext cx="1218438" cy="61234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Inclusi</a:t>
          </a:r>
          <a:r>
            <a:rPr lang="es-ES" sz="1700" kern="1200" dirty="0" smtClean="0"/>
            <a:t>ón</a:t>
          </a:r>
          <a:r>
            <a:rPr lang="es-ES" sz="1700" kern="1200" dirty="0" smtClean="0"/>
            <a:t> </a:t>
          </a:r>
          <a:r>
            <a:rPr lang="es-ES" sz="1700" kern="1200" dirty="0" smtClean="0"/>
            <a:t>Social</a:t>
          </a:r>
          <a:endParaRPr lang="es-ES" sz="1700" kern="1200" dirty="0"/>
        </a:p>
      </dsp:txBody>
      <dsp:txXfrm>
        <a:off x="1562100" y="1409084"/>
        <a:ext cx="1218438" cy="612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629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871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45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228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8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23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5079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536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304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3236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14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3BC0-6A67-D943-B1CE-7C0557C1C610}" type="datetimeFigureOut">
              <a:rPr lang="es-ES" smtClean="0"/>
              <a:t>07/10/13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C27EB-7DE6-A142-B391-83B49EEE216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691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8.xml"/><Relationship Id="rId12" Type="http://schemas.openxmlformats.org/officeDocument/2006/relationships/diagramData" Target="../diagrams/data9.xml"/><Relationship Id="rId13" Type="http://schemas.openxmlformats.org/officeDocument/2006/relationships/diagramLayout" Target="../diagrams/layout9.xml"/><Relationship Id="rId14" Type="http://schemas.openxmlformats.org/officeDocument/2006/relationships/diagramQuickStyle" Target="../diagrams/quickStyle9.xml"/><Relationship Id="rId15" Type="http://schemas.openxmlformats.org/officeDocument/2006/relationships/diagramColors" Target="../diagrams/colors9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diagramData" Target="../diagrams/data8.xml"/><Relationship Id="rId8" Type="http://schemas.openxmlformats.org/officeDocument/2006/relationships/diagramLayout" Target="../diagrams/layout8.xml"/><Relationship Id="rId9" Type="http://schemas.openxmlformats.org/officeDocument/2006/relationships/diagramQuickStyle" Target="../diagrams/quickStyle8.xml"/><Relationship Id="rId10" Type="http://schemas.openxmlformats.org/officeDocument/2006/relationships/diagramColors" Target="../diagrams/colors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diagramData" Target="../diagrams/data5.xml"/><Relationship Id="rId8" Type="http://schemas.openxmlformats.org/officeDocument/2006/relationships/diagramLayout" Target="../diagrams/layout5.xml"/><Relationship Id="rId9" Type="http://schemas.openxmlformats.org/officeDocument/2006/relationships/diagramQuickStyle" Target="../diagrams/quickStyle5.xml"/><Relationship Id="rId10" Type="http://schemas.openxmlformats.org/officeDocument/2006/relationships/diagramColors" Target="../diagrams/colors5.xml"/><Relationship Id="rId11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3800" dirty="0" smtClean="0"/>
              <a:t>1. Políticas públicas e inclusión social. </a:t>
            </a:r>
            <a:r>
              <a:rPr lang="es-ES" sz="3600" dirty="0" smtClean="0"/>
              <a:t>Enfoque y conceptos</a:t>
            </a:r>
            <a:r>
              <a:rPr lang="es-ES" sz="3600" baseline="0" dirty="0" smtClean="0"/>
              <a:t> básicos</a:t>
            </a:r>
            <a:endParaRPr lang="es-ES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23679" y="3886200"/>
            <a:ext cx="7323446" cy="1936708"/>
          </a:xfrm>
        </p:spPr>
        <p:txBody>
          <a:bodyPr>
            <a:normAutofit/>
          </a:bodyPr>
          <a:lstStyle/>
          <a:p>
            <a:r>
              <a:rPr lang="es-ES" sz="3000" dirty="0" smtClean="0"/>
              <a:t>Curso Internacional de Alta Formaci</a:t>
            </a:r>
            <a:r>
              <a:rPr lang="es-ES" sz="3000" dirty="0" smtClean="0"/>
              <a:t>ón 2013</a:t>
            </a:r>
          </a:p>
          <a:p>
            <a:r>
              <a:rPr lang="es-ES" dirty="0" smtClean="0"/>
              <a:t>Mesa 2: Inclusión y política social</a:t>
            </a:r>
          </a:p>
          <a:p>
            <a:r>
              <a:rPr lang="es-ES" dirty="0" smtClean="0"/>
              <a:t>Coord. Rogelio Gómez Hermosillo M.</a:t>
            </a:r>
            <a:endParaRPr lang="es-ES" dirty="0"/>
          </a:p>
        </p:txBody>
      </p:sp>
      <p:pic>
        <p:nvPicPr>
          <p:cNvPr id="4" name="Imagen 3" descr="C:\Users\mmontesb\AppData\Local\Microsoft\Windows\Temporary Internet Files\Content.Outlook\GQZQT6L6\banner_ca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706" y="179871"/>
            <a:ext cx="2696493" cy="919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6859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Elementos clave del enfoque de cohesi</a:t>
            </a:r>
            <a:r>
              <a:rPr lang="es-ES" dirty="0" smtClean="0"/>
              <a:t>ón social de la UE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969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182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115468"/>
            <a:ext cx="8229600" cy="10228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Dimensiones para el desarrollo de estrategias de cohesi</a:t>
            </a:r>
            <a:r>
              <a:rPr lang="es-ES" dirty="0" smtClean="0"/>
              <a:t>ón social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8296"/>
            <a:ext cx="9144000" cy="571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33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Un ejercicio de adaptaci</a:t>
            </a:r>
            <a:r>
              <a:rPr lang="es-ES" dirty="0" smtClean="0"/>
              <a:t>ón en </a:t>
            </a:r>
            <a:r>
              <a:rPr lang="es-ES" dirty="0" smtClean="0"/>
              <a:t>M</a:t>
            </a:r>
            <a:r>
              <a:rPr lang="es-ES" dirty="0" smtClean="0"/>
              <a:t>éxico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8768"/>
            <a:ext cx="8229600" cy="132061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Siguiendo trabajos recientes realizados por BID y CEPAL para generar estrategias de cohesi</a:t>
            </a:r>
            <a:r>
              <a:rPr lang="es-ES" sz="2400" dirty="0" smtClean="0"/>
              <a:t>ón social en AL/C, sugiero que se considere al menos 3 grandes dimensiones:</a:t>
            </a:r>
            <a:endParaRPr lang="es-ES" sz="2400" dirty="0"/>
          </a:p>
        </p:txBody>
      </p:sp>
      <p:graphicFrame>
        <p:nvGraphicFramePr>
          <p:cNvPr id="5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796695"/>
              </p:ext>
            </p:extLst>
          </p:nvPr>
        </p:nvGraphicFramePr>
        <p:xfrm>
          <a:off x="183069" y="2436659"/>
          <a:ext cx="38862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687432029"/>
              </p:ext>
            </p:extLst>
          </p:nvPr>
        </p:nvGraphicFramePr>
        <p:xfrm>
          <a:off x="4984486" y="2436659"/>
          <a:ext cx="4159514" cy="4396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Marcador de contenid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14572"/>
              </p:ext>
            </p:extLst>
          </p:nvPr>
        </p:nvGraphicFramePr>
        <p:xfrm>
          <a:off x="3009900" y="4156069"/>
          <a:ext cx="3124200" cy="3230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355547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Algunas sugerencias para profundizar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999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/>
              <a:t>Comisión Económica para América Latina y el Caribe, </a:t>
            </a:r>
            <a:r>
              <a:rPr lang="es-MX" sz="2000" i="1" dirty="0"/>
              <a:t>Cohesión Social en América Latina. Una revisión de conceptos, marcos de referencia e indicadores</a:t>
            </a:r>
            <a:r>
              <a:rPr lang="es-MX" sz="2000" dirty="0"/>
              <a:t>, 2010.</a:t>
            </a:r>
            <a:endParaRPr lang="es-ES_tradnl" sz="2000" dirty="0"/>
          </a:p>
          <a:p>
            <a:pPr marL="0" indent="0">
              <a:buNone/>
            </a:pPr>
            <a:r>
              <a:rPr lang="es-MX" sz="2000" dirty="0"/>
              <a:t>Comisión Económica para América Latina y el Caribe, </a:t>
            </a:r>
            <a:r>
              <a:rPr lang="es-MX" sz="2000" i="1" dirty="0"/>
              <a:t>Un sistema de indicadores para el seguimiento de la cohesión social en América Latina</a:t>
            </a:r>
            <a:r>
              <a:rPr lang="es-MX" sz="2000" dirty="0"/>
              <a:t>, 2007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r>
              <a:rPr lang="es-MX" sz="2000" dirty="0" smtClean="0"/>
              <a:t>Consejo </a:t>
            </a:r>
            <a:r>
              <a:rPr lang="es-MX" sz="2000" dirty="0"/>
              <a:t>de Europa, </a:t>
            </a:r>
            <a:r>
              <a:rPr lang="es-MX" sz="2000" i="1" dirty="0"/>
              <a:t>Una nueva estrategia para la Cohesión Social</a:t>
            </a:r>
            <a:r>
              <a:rPr lang="es-MX" sz="2000" dirty="0"/>
              <a:t>, 2004</a:t>
            </a:r>
            <a:r>
              <a:rPr lang="es-MX" sz="2000" dirty="0" smtClean="0"/>
              <a:t>.</a:t>
            </a:r>
          </a:p>
          <a:p>
            <a:pPr marL="0" indent="0">
              <a:buNone/>
            </a:pPr>
            <a:r>
              <a:rPr lang="es-MX" sz="2000" dirty="0" smtClean="0"/>
              <a:t>Consejo de Europa. </a:t>
            </a:r>
            <a:r>
              <a:rPr lang="es-MX" sz="2000" i="1" dirty="0" smtClean="0"/>
              <a:t>Concerted Development of Social </a:t>
            </a:r>
            <a:r>
              <a:rPr lang="es-MX" sz="2000" i="1" dirty="0"/>
              <a:t>C</a:t>
            </a:r>
            <a:r>
              <a:rPr lang="es-MX" sz="2000" i="1" dirty="0" smtClean="0"/>
              <a:t>ohesion </a:t>
            </a:r>
            <a:r>
              <a:rPr lang="es-MX" sz="2000" i="1" dirty="0"/>
              <a:t>I</a:t>
            </a:r>
            <a:r>
              <a:rPr lang="es-MX" sz="2000" i="1" dirty="0" smtClean="0"/>
              <a:t>ndicators. Methodological guide</a:t>
            </a:r>
            <a:r>
              <a:rPr lang="es-MX" sz="2000" dirty="0" smtClean="0"/>
              <a:t>. 2005</a:t>
            </a:r>
            <a:endParaRPr lang="es-MX" sz="2000" dirty="0" smtClean="0"/>
          </a:p>
          <a:p>
            <a:pPr marL="0" indent="0">
              <a:buNone/>
            </a:pPr>
            <a:r>
              <a:rPr lang="es-MX" sz="2000" dirty="0"/>
              <a:t>Ferroni, Marco; Mateo, Mercedes; Payne Mark, </a:t>
            </a:r>
            <a:r>
              <a:rPr lang="es-MX" sz="2000" i="1" dirty="0"/>
              <a:t>La cohesión social en América Latina y el Caribe. Análisis, acción y coordinación</a:t>
            </a:r>
            <a:r>
              <a:rPr lang="es-MX" sz="2000" dirty="0"/>
              <a:t>, Banco Interamericano de Desarrollo, 2006.</a:t>
            </a:r>
            <a:endParaRPr lang="es-ES_tradnl" sz="2000" dirty="0"/>
          </a:p>
          <a:p>
            <a:pPr marL="0" indent="0">
              <a:buNone/>
            </a:pPr>
            <a:endParaRPr lang="es-ES_tradnl" sz="2000" dirty="0"/>
          </a:p>
          <a:p>
            <a:pPr marL="0" indent="0">
              <a:buNone/>
            </a:pPr>
            <a:endParaRPr lang="es-ES_tradnl" sz="2000" dirty="0"/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52151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Desde los aportes de los participantes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¿Qu</a:t>
            </a:r>
            <a:r>
              <a:rPr lang="es-ES" dirty="0" smtClean="0"/>
              <a:t>é se entiende por política social?</a:t>
            </a:r>
          </a:p>
          <a:p>
            <a:r>
              <a:rPr lang="es-ES" dirty="0" smtClean="0"/>
              <a:t>¿Qué se entiende por inclusión en la política social? </a:t>
            </a:r>
          </a:p>
          <a:p>
            <a:r>
              <a:rPr lang="es-ES" dirty="0" smtClean="0"/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7712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Conceptos b</a:t>
            </a:r>
            <a:r>
              <a:rPr lang="es-ES" dirty="0" smtClean="0"/>
              <a:t>ásicos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Pol</a:t>
            </a:r>
            <a:r>
              <a:rPr lang="es-ES" dirty="0" smtClean="0"/>
              <a:t>ítica Social</a:t>
            </a:r>
          </a:p>
          <a:p>
            <a:r>
              <a:rPr lang="es-ES" dirty="0" smtClean="0"/>
              <a:t>Definición Funcional: La Función Desarrollo Social </a:t>
            </a:r>
          </a:p>
          <a:p>
            <a:r>
              <a:rPr lang="es-ES" dirty="0" smtClean="0"/>
              <a:t>No confundir con el “sector Desarrollo Social”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85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Enfoque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Pr</a:t>
            </a:r>
            <a:r>
              <a:rPr lang="es-ES" dirty="0" smtClean="0"/>
              <a:t>áctico – Políticas públicas </a:t>
            </a:r>
          </a:p>
          <a:p>
            <a:r>
              <a:rPr lang="es-ES" dirty="0" smtClean="0"/>
              <a:t>En función de la comprensión de la importancia de la inclusión como dimensión indispensable en las políticas públicas sociales (la “política social”) </a:t>
            </a:r>
          </a:p>
          <a:p>
            <a:r>
              <a:rPr lang="es-ES" dirty="0" smtClean="0"/>
              <a:t>Especialmente centrado en los primeros pasos del ciclo de las políticas: a) el diagnóstico del problema y b) las opciones de política y la definición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4622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Visi</a:t>
            </a:r>
            <a:r>
              <a:rPr lang="es-ES" dirty="0" smtClean="0"/>
              <a:t>ón descriptiva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718175"/>
              </p:ext>
            </p:extLst>
          </p:nvPr>
        </p:nvGraphicFramePr>
        <p:xfrm>
          <a:off x="457200" y="1417638"/>
          <a:ext cx="8229600" cy="5015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493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Inclusi</a:t>
            </a:r>
            <a:r>
              <a:rPr lang="es-ES" dirty="0" smtClean="0"/>
              <a:t>ón y Exclusión  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0954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5855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203"/>
            <a:ext cx="8229600" cy="913031"/>
          </a:xfrm>
        </p:spPr>
        <p:txBody>
          <a:bodyPr/>
          <a:lstStyle/>
          <a:p>
            <a:r>
              <a:rPr lang="es-ES" dirty="0" smtClean="0"/>
              <a:t>Dimensiones de la exclusi</a:t>
            </a:r>
            <a:r>
              <a:rPr lang="es-ES" dirty="0" smtClean="0"/>
              <a:t>ón social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078476"/>
              </p:ext>
            </p:extLst>
          </p:nvPr>
        </p:nvGraphicFramePr>
        <p:xfrm>
          <a:off x="457200" y="1979453"/>
          <a:ext cx="7443546" cy="475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2276208" y="973231"/>
            <a:ext cx="3810172" cy="95673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0000"/>
                </a:solidFill>
              </a:rPr>
              <a:t>Exclusi</a:t>
            </a:r>
            <a:r>
              <a:rPr lang="es-ES" sz="2000" b="1" dirty="0" smtClean="0">
                <a:solidFill>
                  <a:srgbClr val="000000"/>
                </a:solidFill>
              </a:rPr>
              <a:t>ón en el ejercicio de derechos sociales </a:t>
            </a:r>
            <a:endParaRPr lang="es-E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713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0203"/>
            <a:ext cx="8229600" cy="91303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Prop</a:t>
            </a:r>
            <a:r>
              <a:rPr lang="es-ES" dirty="0" smtClean="0"/>
              <a:t>ósito de las políticas de inclusión social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231355"/>
              </p:ext>
            </p:extLst>
          </p:nvPr>
        </p:nvGraphicFramePr>
        <p:xfrm>
          <a:off x="4173044" y="2457824"/>
          <a:ext cx="4970955" cy="3723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redondeado 4"/>
          <p:cNvSpPr/>
          <p:nvPr/>
        </p:nvSpPr>
        <p:spPr>
          <a:xfrm>
            <a:off x="5080229" y="1451600"/>
            <a:ext cx="3414312" cy="95673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0000"/>
                </a:solidFill>
              </a:rPr>
              <a:t>Exclusi</a:t>
            </a:r>
            <a:r>
              <a:rPr lang="es-ES" sz="2000" b="1" dirty="0" smtClean="0">
                <a:solidFill>
                  <a:srgbClr val="000000"/>
                </a:solidFill>
              </a:rPr>
              <a:t>ón en el ejercicio de derechos sociales </a:t>
            </a:r>
            <a:endParaRPr lang="es-ES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853544025"/>
              </p:ext>
            </p:extLst>
          </p:nvPr>
        </p:nvGraphicFramePr>
        <p:xfrm>
          <a:off x="0" y="2259867"/>
          <a:ext cx="5080229" cy="407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791720" y="1208095"/>
            <a:ext cx="3414312" cy="956738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rgbClr val="000000"/>
                </a:solidFill>
              </a:rPr>
              <a:t>Inclusi</a:t>
            </a:r>
            <a:r>
              <a:rPr lang="es-ES" sz="2000" b="1" dirty="0" smtClean="0">
                <a:solidFill>
                  <a:srgbClr val="000000"/>
                </a:solidFill>
              </a:rPr>
              <a:t>ón PROGRESIVA en el ejercicio de derechos sociales </a:t>
            </a:r>
            <a:endParaRPr lang="es-E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89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Ejemplo: Cohesi</a:t>
            </a:r>
            <a:r>
              <a:rPr lang="es-ES" dirty="0" smtClean="0"/>
              <a:t>ón social en la UE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pol</a:t>
            </a:r>
            <a:r>
              <a:rPr lang="es-ES" dirty="0" smtClean="0"/>
              <a:t>íticas de cohesión social de la Unión Europea tienen como objetivo promover la inclusión social desde la diversidad y evitar factores de desigualdad que afecten el ejercicio de derechos sociales para todas las personas (y regiones)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116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546</Words>
  <Application>Microsoft Macintosh PowerPoint</Application>
  <PresentationFormat>Presentación en pantalla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1. Políticas públicas e inclusión social. Enfoque y conceptos básicos</vt:lpstr>
      <vt:lpstr>Desde los aportes de los participantes</vt:lpstr>
      <vt:lpstr>Conceptos básicos</vt:lpstr>
      <vt:lpstr>Enfoque</vt:lpstr>
      <vt:lpstr>Visión descriptiva</vt:lpstr>
      <vt:lpstr>Inclusión y Exclusión  </vt:lpstr>
      <vt:lpstr>Dimensiones de la exclusión social</vt:lpstr>
      <vt:lpstr>Propósito de las políticas de inclusión social</vt:lpstr>
      <vt:lpstr>Ejemplo: Cohesión social en la UE</vt:lpstr>
      <vt:lpstr>Elementos clave del enfoque de cohesión social de la UE</vt:lpstr>
      <vt:lpstr>Dimensiones para el desarrollo de estrategias de cohesión social</vt:lpstr>
      <vt:lpstr>Un ejercicio de adaptación en México</vt:lpstr>
      <vt:lpstr>Algunas sugerencias para profundizar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Políticas públicas e inclusión social. Enfoque y conceptos básicos</dc:title>
  <dc:creator>R G</dc:creator>
  <cp:lastModifiedBy>R G</cp:lastModifiedBy>
  <cp:revision>11</cp:revision>
  <dcterms:created xsi:type="dcterms:W3CDTF">2013-10-07T12:35:41Z</dcterms:created>
  <dcterms:modified xsi:type="dcterms:W3CDTF">2013-10-07T14:00:46Z</dcterms:modified>
</cp:coreProperties>
</file>